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1" r:id="rId1"/>
  </p:sldMasterIdLst>
  <p:notesMasterIdLst>
    <p:notesMasterId r:id="rId20"/>
  </p:notesMasterIdLst>
  <p:sldIdLst>
    <p:sldId id="315" r:id="rId2"/>
    <p:sldId id="354" r:id="rId3"/>
    <p:sldId id="353" r:id="rId4"/>
    <p:sldId id="320" r:id="rId5"/>
    <p:sldId id="351" r:id="rId6"/>
    <p:sldId id="356" r:id="rId7"/>
    <p:sldId id="357" r:id="rId8"/>
    <p:sldId id="344" r:id="rId9"/>
    <p:sldId id="322" r:id="rId10"/>
    <p:sldId id="358" r:id="rId11"/>
    <p:sldId id="346" r:id="rId12"/>
    <p:sldId id="349" r:id="rId13"/>
    <p:sldId id="350" r:id="rId14"/>
    <p:sldId id="352" r:id="rId15"/>
    <p:sldId id="321" r:id="rId16"/>
    <p:sldId id="355" r:id="rId17"/>
    <p:sldId id="359" r:id="rId18"/>
    <p:sldId id="308" r:id="rId19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0061"/>
    <a:srgbClr val="500778"/>
    <a:srgbClr val="753BBD"/>
    <a:srgbClr val="009639"/>
    <a:srgbClr val="007FA3"/>
    <a:srgbClr val="E93CAC"/>
    <a:srgbClr val="9E2A2F"/>
    <a:srgbClr val="A8001A"/>
    <a:srgbClr val="DCDCDC"/>
    <a:srgbClr val="D7D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8" autoAdjust="0"/>
    <p:restoredTop sz="94729" autoAdjust="0"/>
  </p:normalViewPr>
  <p:slideViewPr>
    <p:cSldViewPr snapToGrid="0" snapToObjects="1">
      <p:cViewPr varScale="1">
        <p:scale>
          <a:sx n="85" d="100"/>
          <a:sy n="85" d="100"/>
        </p:scale>
        <p:origin x="81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297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53495E-346C-44D9-8BEC-4EDC8B7F4C1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EA5ED6E-6335-472F-9760-E915914C1C8E}">
      <dgm:prSet custT="1"/>
      <dgm:spPr/>
      <dgm:t>
        <a:bodyPr/>
        <a:lstStyle/>
        <a:p>
          <a:r>
            <a:rPr lang="en-US" sz="2800" baseline="0" dirty="0"/>
            <a:t>Reduces risk to Production</a:t>
          </a:r>
          <a:endParaRPr lang="en-US" sz="2800" dirty="0"/>
        </a:p>
      </dgm:t>
    </dgm:pt>
    <dgm:pt modelId="{5F357DFD-B24A-4BA1-AD13-764C14F4924D}" type="parTrans" cxnId="{83A4B8FE-C894-47AA-B35C-C1BA7DF2837E}">
      <dgm:prSet/>
      <dgm:spPr/>
      <dgm:t>
        <a:bodyPr/>
        <a:lstStyle/>
        <a:p>
          <a:endParaRPr lang="en-US"/>
        </a:p>
      </dgm:t>
    </dgm:pt>
    <dgm:pt modelId="{0F3E9143-19AD-4F01-9546-E25CC80958C2}" type="sibTrans" cxnId="{83A4B8FE-C894-47AA-B35C-C1BA7DF2837E}">
      <dgm:prSet/>
      <dgm:spPr/>
      <dgm:t>
        <a:bodyPr/>
        <a:lstStyle/>
        <a:p>
          <a:endParaRPr lang="en-US"/>
        </a:p>
      </dgm:t>
    </dgm:pt>
    <dgm:pt modelId="{CF35B985-11E2-4FBD-A43E-F01BE3FA89EB}">
      <dgm:prSet custT="1"/>
      <dgm:spPr/>
      <dgm:t>
        <a:bodyPr/>
        <a:lstStyle/>
        <a:p>
          <a:r>
            <a:rPr lang="en-US" sz="2800" baseline="0" dirty="0"/>
            <a:t>Better management of changes to Production</a:t>
          </a:r>
          <a:endParaRPr lang="en-US" sz="2800" dirty="0"/>
        </a:p>
      </dgm:t>
    </dgm:pt>
    <dgm:pt modelId="{16B17D37-5090-4BAB-9CE1-DCE6E1D50A2F}" type="parTrans" cxnId="{59815D38-01B4-49EB-8E19-718387E4DA10}">
      <dgm:prSet/>
      <dgm:spPr/>
      <dgm:t>
        <a:bodyPr/>
        <a:lstStyle/>
        <a:p>
          <a:endParaRPr lang="en-US"/>
        </a:p>
      </dgm:t>
    </dgm:pt>
    <dgm:pt modelId="{2BD62DE6-2FF2-4AAA-A2B3-B9445CB95356}" type="sibTrans" cxnId="{59815D38-01B4-49EB-8E19-718387E4DA10}">
      <dgm:prSet/>
      <dgm:spPr/>
      <dgm:t>
        <a:bodyPr/>
        <a:lstStyle/>
        <a:p>
          <a:endParaRPr lang="en-US"/>
        </a:p>
      </dgm:t>
    </dgm:pt>
    <dgm:pt modelId="{25B42664-1CD0-44B6-997B-872C46C25D5D}">
      <dgm:prSet custT="1"/>
      <dgm:spPr/>
      <dgm:t>
        <a:bodyPr/>
        <a:lstStyle/>
        <a:p>
          <a:r>
            <a:rPr lang="en-US" sz="2800" baseline="0" dirty="0"/>
            <a:t>Ability to Push multiple projects in a package</a:t>
          </a:r>
          <a:endParaRPr lang="en-US" sz="2800" dirty="0"/>
        </a:p>
      </dgm:t>
    </dgm:pt>
    <dgm:pt modelId="{060544C6-978E-487C-950A-95D5A6F112FD}" type="parTrans" cxnId="{F9C3726A-2F8F-49D0-BE8E-F062EC9595A7}">
      <dgm:prSet/>
      <dgm:spPr/>
      <dgm:t>
        <a:bodyPr/>
        <a:lstStyle/>
        <a:p>
          <a:endParaRPr lang="en-US"/>
        </a:p>
      </dgm:t>
    </dgm:pt>
    <dgm:pt modelId="{D668E25E-9946-4A41-9A3E-6387796D6EA9}" type="sibTrans" cxnId="{F9C3726A-2F8F-49D0-BE8E-F062EC9595A7}">
      <dgm:prSet/>
      <dgm:spPr/>
      <dgm:t>
        <a:bodyPr/>
        <a:lstStyle/>
        <a:p>
          <a:endParaRPr lang="en-US"/>
        </a:p>
      </dgm:t>
    </dgm:pt>
    <dgm:pt modelId="{4FA41EDB-E024-40BF-A093-89ACC78EAE48}">
      <dgm:prSet custT="1"/>
      <dgm:spPr/>
      <dgm:t>
        <a:bodyPr/>
        <a:lstStyle/>
        <a:p>
          <a:r>
            <a:rPr lang="en-US" sz="2800" baseline="0" dirty="0"/>
            <a:t>Allows for Parallel and Mid-Stream Development</a:t>
          </a:r>
          <a:endParaRPr lang="en-US" sz="2800" dirty="0"/>
        </a:p>
      </dgm:t>
    </dgm:pt>
    <dgm:pt modelId="{97C27174-66CB-48F4-B5AF-0C6A0A4C1424}" type="parTrans" cxnId="{E1588ADD-4438-4646-9FF5-8B3720719CB9}">
      <dgm:prSet/>
      <dgm:spPr/>
      <dgm:t>
        <a:bodyPr/>
        <a:lstStyle/>
        <a:p>
          <a:endParaRPr lang="en-US"/>
        </a:p>
      </dgm:t>
    </dgm:pt>
    <dgm:pt modelId="{D02BDC5C-9645-4438-9AD4-4FAE03230193}" type="sibTrans" cxnId="{E1588ADD-4438-4646-9FF5-8B3720719CB9}">
      <dgm:prSet/>
      <dgm:spPr/>
      <dgm:t>
        <a:bodyPr/>
        <a:lstStyle/>
        <a:p>
          <a:endParaRPr lang="en-US"/>
        </a:p>
      </dgm:t>
    </dgm:pt>
    <dgm:pt modelId="{A4F6EB56-4ECA-4EB5-84EF-16F6E57AF546}" type="pres">
      <dgm:prSet presAssocID="{2D53495E-346C-44D9-8BEC-4EDC8B7F4C15}" presName="linear" presStyleCnt="0">
        <dgm:presLayoutVars>
          <dgm:animLvl val="lvl"/>
          <dgm:resizeHandles val="exact"/>
        </dgm:presLayoutVars>
      </dgm:prSet>
      <dgm:spPr/>
    </dgm:pt>
    <dgm:pt modelId="{CF4DC8DC-1FA7-410D-928D-3A9AE1E316A3}" type="pres">
      <dgm:prSet presAssocID="{3EA5ED6E-6335-472F-9760-E915914C1C8E}" presName="parentText" presStyleLbl="node1" presStyleIdx="0" presStyleCnt="4" custLinFactNeighborX="0" custLinFactNeighborY="8217">
        <dgm:presLayoutVars>
          <dgm:chMax val="0"/>
          <dgm:bulletEnabled val="1"/>
        </dgm:presLayoutVars>
      </dgm:prSet>
      <dgm:spPr/>
    </dgm:pt>
    <dgm:pt modelId="{A9FD9706-111F-44B0-A715-F27EB8481302}" type="pres">
      <dgm:prSet presAssocID="{0F3E9143-19AD-4F01-9546-E25CC80958C2}" presName="spacer" presStyleCnt="0"/>
      <dgm:spPr/>
    </dgm:pt>
    <dgm:pt modelId="{20193E28-CBA2-443F-9707-23494EB6FA2F}" type="pres">
      <dgm:prSet presAssocID="{CF35B985-11E2-4FBD-A43E-F01BE3FA89E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D3D44F9-C765-45B7-BC0C-A773F5271ED4}" type="pres">
      <dgm:prSet presAssocID="{2BD62DE6-2FF2-4AAA-A2B3-B9445CB95356}" presName="spacer" presStyleCnt="0"/>
      <dgm:spPr/>
    </dgm:pt>
    <dgm:pt modelId="{9BEF589C-73A6-4C19-87B3-AAACE7FB4593}" type="pres">
      <dgm:prSet presAssocID="{25B42664-1CD0-44B6-997B-872C46C25D5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63B6893-9EC2-41DC-A528-E17AAD3FB01B}" type="pres">
      <dgm:prSet presAssocID="{D668E25E-9946-4A41-9A3E-6387796D6EA9}" presName="spacer" presStyleCnt="0"/>
      <dgm:spPr/>
    </dgm:pt>
    <dgm:pt modelId="{535A126C-9FAF-47D4-90BF-09EB6AD779AF}" type="pres">
      <dgm:prSet presAssocID="{4FA41EDB-E024-40BF-A093-89ACC78EAE4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11E191C-B84A-458B-9B1C-3F30818842D5}" type="presOf" srcId="{2D53495E-346C-44D9-8BEC-4EDC8B7F4C15}" destId="{A4F6EB56-4ECA-4EB5-84EF-16F6E57AF546}" srcOrd="0" destOrd="0" presId="urn:microsoft.com/office/officeart/2005/8/layout/vList2"/>
    <dgm:cxn modelId="{8683CD31-2372-4446-A38B-506EE8633817}" type="presOf" srcId="{4FA41EDB-E024-40BF-A093-89ACC78EAE48}" destId="{535A126C-9FAF-47D4-90BF-09EB6AD779AF}" srcOrd="0" destOrd="0" presId="urn:microsoft.com/office/officeart/2005/8/layout/vList2"/>
    <dgm:cxn modelId="{59815D38-01B4-49EB-8E19-718387E4DA10}" srcId="{2D53495E-346C-44D9-8BEC-4EDC8B7F4C15}" destId="{CF35B985-11E2-4FBD-A43E-F01BE3FA89EB}" srcOrd="1" destOrd="0" parTransId="{16B17D37-5090-4BAB-9CE1-DCE6E1D50A2F}" sibTransId="{2BD62DE6-2FF2-4AAA-A2B3-B9445CB95356}"/>
    <dgm:cxn modelId="{1474005C-748D-422D-AB09-E39ECB409789}" type="presOf" srcId="{3EA5ED6E-6335-472F-9760-E915914C1C8E}" destId="{CF4DC8DC-1FA7-410D-928D-3A9AE1E316A3}" srcOrd="0" destOrd="0" presId="urn:microsoft.com/office/officeart/2005/8/layout/vList2"/>
    <dgm:cxn modelId="{F9C3726A-2F8F-49D0-BE8E-F062EC9595A7}" srcId="{2D53495E-346C-44D9-8BEC-4EDC8B7F4C15}" destId="{25B42664-1CD0-44B6-997B-872C46C25D5D}" srcOrd="2" destOrd="0" parTransId="{060544C6-978E-487C-950A-95D5A6F112FD}" sibTransId="{D668E25E-9946-4A41-9A3E-6387796D6EA9}"/>
    <dgm:cxn modelId="{B4F09979-F097-4F7E-9E45-DE701FEC6099}" type="presOf" srcId="{25B42664-1CD0-44B6-997B-872C46C25D5D}" destId="{9BEF589C-73A6-4C19-87B3-AAACE7FB4593}" srcOrd="0" destOrd="0" presId="urn:microsoft.com/office/officeart/2005/8/layout/vList2"/>
    <dgm:cxn modelId="{E1588ADD-4438-4646-9FF5-8B3720719CB9}" srcId="{2D53495E-346C-44D9-8BEC-4EDC8B7F4C15}" destId="{4FA41EDB-E024-40BF-A093-89ACC78EAE48}" srcOrd="3" destOrd="0" parTransId="{97C27174-66CB-48F4-B5AF-0C6A0A4C1424}" sibTransId="{D02BDC5C-9645-4438-9AD4-4FAE03230193}"/>
    <dgm:cxn modelId="{13941CF7-53CE-43A8-A337-C6A5437D574B}" type="presOf" srcId="{CF35B985-11E2-4FBD-A43E-F01BE3FA89EB}" destId="{20193E28-CBA2-443F-9707-23494EB6FA2F}" srcOrd="0" destOrd="0" presId="urn:microsoft.com/office/officeart/2005/8/layout/vList2"/>
    <dgm:cxn modelId="{83A4B8FE-C894-47AA-B35C-C1BA7DF2837E}" srcId="{2D53495E-346C-44D9-8BEC-4EDC8B7F4C15}" destId="{3EA5ED6E-6335-472F-9760-E915914C1C8E}" srcOrd="0" destOrd="0" parTransId="{5F357DFD-B24A-4BA1-AD13-764C14F4924D}" sibTransId="{0F3E9143-19AD-4F01-9546-E25CC80958C2}"/>
    <dgm:cxn modelId="{F988F457-1595-4975-8923-47F5AB570A44}" type="presParOf" srcId="{A4F6EB56-4ECA-4EB5-84EF-16F6E57AF546}" destId="{CF4DC8DC-1FA7-410D-928D-3A9AE1E316A3}" srcOrd="0" destOrd="0" presId="urn:microsoft.com/office/officeart/2005/8/layout/vList2"/>
    <dgm:cxn modelId="{628AD000-7E04-44C7-997B-9CC02944DC97}" type="presParOf" srcId="{A4F6EB56-4ECA-4EB5-84EF-16F6E57AF546}" destId="{A9FD9706-111F-44B0-A715-F27EB8481302}" srcOrd="1" destOrd="0" presId="urn:microsoft.com/office/officeart/2005/8/layout/vList2"/>
    <dgm:cxn modelId="{314BBD00-46DB-49CB-A965-8FC61F1224AF}" type="presParOf" srcId="{A4F6EB56-4ECA-4EB5-84EF-16F6E57AF546}" destId="{20193E28-CBA2-443F-9707-23494EB6FA2F}" srcOrd="2" destOrd="0" presId="urn:microsoft.com/office/officeart/2005/8/layout/vList2"/>
    <dgm:cxn modelId="{83CF697C-27A1-4F7C-9CA3-8ABA74EA3D14}" type="presParOf" srcId="{A4F6EB56-4ECA-4EB5-84EF-16F6E57AF546}" destId="{1D3D44F9-C765-45B7-BC0C-A773F5271ED4}" srcOrd="3" destOrd="0" presId="urn:microsoft.com/office/officeart/2005/8/layout/vList2"/>
    <dgm:cxn modelId="{FCA43F22-EB3B-4C3A-8549-BFE26EA415B8}" type="presParOf" srcId="{A4F6EB56-4ECA-4EB5-84EF-16F6E57AF546}" destId="{9BEF589C-73A6-4C19-87B3-AAACE7FB4593}" srcOrd="4" destOrd="0" presId="urn:microsoft.com/office/officeart/2005/8/layout/vList2"/>
    <dgm:cxn modelId="{D61C29D6-5840-479C-8EF6-70FCC978CB30}" type="presParOf" srcId="{A4F6EB56-4ECA-4EB5-84EF-16F6E57AF546}" destId="{063B6893-9EC2-41DC-A528-E17AAD3FB01B}" srcOrd="5" destOrd="0" presId="urn:microsoft.com/office/officeart/2005/8/layout/vList2"/>
    <dgm:cxn modelId="{52E49339-B329-4580-AFD8-392DF8050EC2}" type="presParOf" srcId="{A4F6EB56-4ECA-4EB5-84EF-16F6E57AF546}" destId="{535A126C-9FAF-47D4-90BF-09EB6AD779A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61562C-60EA-4EE7-9245-7F84F64BB9B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6CBB414-CC4C-43CE-A3D5-C5ECCF1B8E21}">
      <dgm:prSet/>
      <dgm:spPr/>
      <dgm:t>
        <a:bodyPr/>
        <a:lstStyle/>
        <a:p>
          <a:r>
            <a:rPr lang="en-US" baseline="0"/>
            <a:t>In the Build menu select HEAT Development Project</a:t>
          </a:r>
          <a:endParaRPr lang="en-US"/>
        </a:p>
      </dgm:t>
    </dgm:pt>
    <dgm:pt modelId="{F0C35549-8FBD-4F78-AD6B-34473FD2FE9E}" type="parTrans" cxnId="{9DE91A6D-196B-462B-A3C0-EC58299E8996}">
      <dgm:prSet/>
      <dgm:spPr/>
      <dgm:t>
        <a:bodyPr/>
        <a:lstStyle/>
        <a:p>
          <a:endParaRPr lang="en-US"/>
        </a:p>
      </dgm:t>
    </dgm:pt>
    <dgm:pt modelId="{56066A7E-FBE9-4926-B039-37C8B913D555}" type="sibTrans" cxnId="{9DE91A6D-196B-462B-A3C0-EC58299E8996}">
      <dgm:prSet/>
      <dgm:spPr/>
      <dgm:t>
        <a:bodyPr/>
        <a:lstStyle/>
        <a:p>
          <a:endParaRPr lang="en-US"/>
        </a:p>
      </dgm:t>
    </dgm:pt>
    <dgm:pt modelId="{1D662AEC-8737-4F26-8BE5-D289B83BA835}">
      <dgm:prSet/>
      <dgm:spPr/>
      <dgm:t>
        <a:bodyPr/>
        <a:lstStyle/>
        <a:p>
          <a:r>
            <a:rPr lang="en-US" baseline="0"/>
            <a:t>Start a new record, complete and save</a:t>
          </a:r>
          <a:endParaRPr lang="en-US"/>
        </a:p>
      </dgm:t>
    </dgm:pt>
    <dgm:pt modelId="{B39AF660-0A5D-41E6-A3C3-12967ED8844B}" type="parTrans" cxnId="{406271A5-A3A7-4B42-A11E-01C6334A2BCE}">
      <dgm:prSet/>
      <dgm:spPr/>
      <dgm:t>
        <a:bodyPr/>
        <a:lstStyle/>
        <a:p>
          <a:endParaRPr lang="en-US"/>
        </a:p>
      </dgm:t>
    </dgm:pt>
    <dgm:pt modelId="{34904768-B388-45E4-8136-0770793FD45B}" type="sibTrans" cxnId="{406271A5-A3A7-4B42-A11E-01C6334A2BCE}">
      <dgm:prSet/>
      <dgm:spPr/>
      <dgm:t>
        <a:bodyPr/>
        <a:lstStyle/>
        <a:p>
          <a:endParaRPr lang="en-US"/>
        </a:p>
      </dgm:t>
    </dgm:pt>
    <dgm:pt modelId="{2849B509-4484-4943-89D2-83A89AEF715E}">
      <dgm:prSet/>
      <dgm:spPr/>
      <dgm:t>
        <a:bodyPr/>
        <a:lstStyle/>
        <a:p>
          <a:r>
            <a:rPr lang="en-US" baseline="0"/>
            <a:t>After refresh the new project is now available for selection</a:t>
          </a:r>
          <a:endParaRPr lang="en-US"/>
        </a:p>
      </dgm:t>
    </dgm:pt>
    <dgm:pt modelId="{BFFAF623-A8E5-4CD4-8BE7-77638BF02847}" type="parTrans" cxnId="{0C4C6133-84E6-4D5C-A89B-3D95B9D2EF8F}">
      <dgm:prSet/>
      <dgm:spPr/>
      <dgm:t>
        <a:bodyPr/>
        <a:lstStyle/>
        <a:p>
          <a:endParaRPr lang="en-US"/>
        </a:p>
      </dgm:t>
    </dgm:pt>
    <dgm:pt modelId="{674AD1D6-53E3-4F29-B8AF-801823DBEB4A}" type="sibTrans" cxnId="{0C4C6133-84E6-4D5C-A89B-3D95B9D2EF8F}">
      <dgm:prSet/>
      <dgm:spPr/>
      <dgm:t>
        <a:bodyPr/>
        <a:lstStyle/>
        <a:p>
          <a:endParaRPr lang="en-US"/>
        </a:p>
      </dgm:t>
    </dgm:pt>
    <dgm:pt modelId="{7D204094-51F4-47D3-B32E-E5F89574941B}" type="pres">
      <dgm:prSet presAssocID="{8361562C-60EA-4EE7-9245-7F84F64BB9B9}" presName="CompostProcess" presStyleCnt="0">
        <dgm:presLayoutVars>
          <dgm:dir/>
          <dgm:resizeHandles val="exact"/>
        </dgm:presLayoutVars>
      </dgm:prSet>
      <dgm:spPr/>
    </dgm:pt>
    <dgm:pt modelId="{E32818EA-C240-414A-9322-CC6E88EC0EB9}" type="pres">
      <dgm:prSet presAssocID="{8361562C-60EA-4EE7-9245-7F84F64BB9B9}" presName="arrow" presStyleLbl="bgShp" presStyleIdx="0" presStyleCnt="1"/>
      <dgm:spPr/>
    </dgm:pt>
    <dgm:pt modelId="{4B235863-0A49-4797-BD67-909C82A1BE1B}" type="pres">
      <dgm:prSet presAssocID="{8361562C-60EA-4EE7-9245-7F84F64BB9B9}" presName="linearProcess" presStyleCnt="0"/>
      <dgm:spPr/>
    </dgm:pt>
    <dgm:pt modelId="{63241C16-01CC-4B12-9141-EA49A1F144E4}" type="pres">
      <dgm:prSet presAssocID="{A6CBB414-CC4C-43CE-A3D5-C5ECCF1B8E21}" presName="textNode" presStyleLbl="node1" presStyleIdx="0" presStyleCnt="3">
        <dgm:presLayoutVars>
          <dgm:bulletEnabled val="1"/>
        </dgm:presLayoutVars>
      </dgm:prSet>
      <dgm:spPr/>
    </dgm:pt>
    <dgm:pt modelId="{56433C63-BC76-4841-9669-CEDF808CA8DF}" type="pres">
      <dgm:prSet presAssocID="{56066A7E-FBE9-4926-B039-37C8B913D555}" presName="sibTrans" presStyleCnt="0"/>
      <dgm:spPr/>
    </dgm:pt>
    <dgm:pt modelId="{027CA0CF-1056-4AAD-B603-52458CD4AF34}" type="pres">
      <dgm:prSet presAssocID="{1D662AEC-8737-4F26-8BE5-D289B83BA835}" presName="textNode" presStyleLbl="node1" presStyleIdx="1" presStyleCnt="3">
        <dgm:presLayoutVars>
          <dgm:bulletEnabled val="1"/>
        </dgm:presLayoutVars>
      </dgm:prSet>
      <dgm:spPr/>
    </dgm:pt>
    <dgm:pt modelId="{CE7406A6-0D05-44F9-B73B-0F5D3E5A3BD3}" type="pres">
      <dgm:prSet presAssocID="{34904768-B388-45E4-8136-0770793FD45B}" presName="sibTrans" presStyleCnt="0"/>
      <dgm:spPr/>
    </dgm:pt>
    <dgm:pt modelId="{7FE3DEBB-805A-44B1-A0B2-1180371F1FCA}" type="pres">
      <dgm:prSet presAssocID="{2849B509-4484-4943-89D2-83A89AEF715E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715FAC01-172F-439A-88DC-B77DE9F0459F}" type="presOf" srcId="{A6CBB414-CC4C-43CE-A3D5-C5ECCF1B8E21}" destId="{63241C16-01CC-4B12-9141-EA49A1F144E4}" srcOrd="0" destOrd="0" presId="urn:microsoft.com/office/officeart/2005/8/layout/hProcess9"/>
    <dgm:cxn modelId="{0C4C6133-84E6-4D5C-A89B-3D95B9D2EF8F}" srcId="{8361562C-60EA-4EE7-9245-7F84F64BB9B9}" destId="{2849B509-4484-4943-89D2-83A89AEF715E}" srcOrd="2" destOrd="0" parTransId="{BFFAF623-A8E5-4CD4-8BE7-77638BF02847}" sibTransId="{674AD1D6-53E3-4F29-B8AF-801823DBEB4A}"/>
    <dgm:cxn modelId="{9DE91A6D-196B-462B-A3C0-EC58299E8996}" srcId="{8361562C-60EA-4EE7-9245-7F84F64BB9B9}" destId="{A6CBB414-CC4C-43CE-A3D5-C5ECCF1B8E21}" srcOrd="0" destOrd="0" parTransId="{F0C35549-8FBD-4F78-AD6B-34473FD2FE9E}" sibTransId="{56066A7E-FBE9-4926-B039-37C8B913D555}"/>
    <dgm:cxn modelId="{74E98957-D6BB-4258-AF8E-554B2AA6AD6C}" type="presOf" srcId="{1D662AEC-8737-4F26-8BE5-D289B83BA835}" destId="{027CA0CF-1056-4AAD-B603-52458CD4AF34}" srcOrd="0" destOrd="0" presId="urn:microsoft.com/office/officeart/2005/8/layout/hProcess9"/>
    <dgm:cxn modelId="{55C98C8B-3CC2-4174-815A-7D3D15D78D1E}" type="presOf" srcId="{2849B509-4484-4943-89D2-83A89AEF715E}" destId="{7FE3DEBB-805A-44B1-A0B2-1180371F1FCA}" srcOrd="0" destOrd="0" presId="urn:microsoft.com/office/officeart/2005/8/layout/hProcess9"/>
    <dgm:cxn modelId="{406271A5-A3A7-4B42-A11E-01C6334A2BCE}" srcId="{8361562C-60EA-4EE7-9245-7F84F64BB9B9}" destId="{1D662AEC-8737-4F26-8BE5-D289B83BA835}" srcOrd="1" destOrd="0" parTransId="{B39AF660-0A5D-41E6-A3C3-12967ED8844B}" sibTransId="{34904768-B388-45E4-8136-0770793FD45B}"/>
    <dgm:cxn modelId="{2B67FFE9-AA38-4F8D-B99A-A889C4574AB7}" type="presOf" srcId="{8361562C-60EA-4EE7-9245-7F84F64BB9B9}" destId="{7D204094-51F4-47D3-B32E-E5F89574941B}" srcOrd="0" destOrd="0" presId="urn:microsoft.com/office/officeart/2005/8/layout/hProcess9"/>
    <dgm:cxn modelId="{B4BAB14A-271D-4AC9-A8DF-4C1880B0694E}" type="presParOf" srcId="{7D204094-51F4-47D3-B32E-E5F89574941B}" destId="{E32818EA-C240-414A-9322-CC6E88EC0EB9}" srcOrd="0" destOrd="0" presId="urn:microsoft.com/office/officeart/2005/8/layout/hProcess9"/>
    <dgm:cxn modelId="{4D35CFAD-D3E2-4DE3-ADC8-7BB133655342}" type="presParOf" srcId="{7D204094-51F4-47D3-B32E-E5F89574941B}" destId="{4B235863-0A49-4797-BD67-909C82A1BE1B}" srcOrd="1" destOrd="0" presId="urn:microsoft.com/office/officeart/2005/8/layout/hProcess9"/>
    <dgm:cxn modelId="{66894DEA-BFA4-4583-B104-2688CA63D706}" type="presParOf" srcId="{4B235863-0A49-4797-BD67-909C82A1BE1B}" destId="{63241C16-01CC-4B12-9141-EA49A1F144E4}" srcOrd="0" destOrd="0" presId="urn:microsoft.com/office/officeart/2005/8/layout/hProcess9"/>
    <dgm:cxn modelId="{C156B614-89E5-4495-8D60-598611BF6601}" type="presParOf" srcId="{4B235863-0A49-4797-BD67-909C82A1BE1B}" destId="{56433C63-BC76-4841-9669-CEDF808CA8DF}" srcOrd="1" destOrd="0" presId="urn:microsoft.com/office/officeart/2005/8/layout/hProcess9"/>
    <dgm:cxn modelId="{8DAD96C6-AA99-4255-8424-49CCE0E144CE}" type="presParOf" srcId="{4B235863-0A49-4797-BD67-909C82A1BE1B}" destId="{027CA0CF-1056-4AAD-B603-52458CD4AF34}" srcOrd="2" destOrd="0" presId="urn:microsoft.com/office/officeart/2005/8/layout/hProcess9"/>
    <dgm:cxn modelId="{A3B96795-3AC2-4C26-967E-F8B376A09DD6}" type="presParOf" srcId="{4B235863-0A49-4797-BD67-909C82A1BE1B}" destId="{CE7406A6-0D05-44F9-B73B-0F5D3E5A3BD3}" srcOrd="3" destOrd="0" presId="urn:microsoft.com/office/officeart/2005/8/layout/hProcess9"/>
    <dgm:cxn modelId="{933B187F-E06E-4474-AC1B-52E1D0327140}" type="presParOf" srcId="{4B235863-0A49-4797-BD67-909C82A1BE1B}" destId="{7FE3DEBB-805A-44B1-A0B2-1180371F1FC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2DD1DD-5670-4FC4-BB23-58E3EF7EA0F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DC6174-A446-4531-90B8-37BC29D16729}">
      <dgm:prSet/>
      <dgm:spPr/>
      <dgm:t>
        <a:bodyPr/>
        <a:lstStyle/>
        <a:p>
          <a:r>
            <a:rPr lang="en-US" baseline="0" dirty="0"/>
            <a:t>Under Build go to HEAT Development Package -&gt; Packages</a:t>
          </a:r>
          <a:endParaRPr lang="en-US" dirty="0"/>
        </a:p>
      </dgm:t>
    </dgm:pt>
    <dgm:pt modelId="{A5954CEE-5500-4BB0-8D87-69FC5436E9B6}" type="parTrans" cxnId="{EB0C1AA3-250E-4C79-AF8C-13F35CEDC800}">
      <dgm:prSet/>
      <dgm:spPr/>
      <dgm:t>
        <a:bodyPr/>
        <a:lstStyle/>
        <a:p>
          <a:endParaRPr lang="en-US"/>
        </a:p>
      </dgm:t>
    </dgm:pt>
    <dgm:pt modelId="{F09BD8F4-2EDF-4E5A-84F8-BE5715582021}" type="sibTrans" cxnId="{EB0C1AA3-250E-4C79-AF8C-13F35CEDC800}">
      <dgm:prSet/>
      <dgm:spPr/>
      <dgm:t>
        <a:bodyPr/>
        <a:lstStyle/>
        <a:p>
          <a:endParaRPr lang="en-US"/>
        </a:p>
      </dgm:t>
    </dgm:pt>
    <dgm:pt modelId="{84D50D35-BF29-4667-B37C-DE8E454A64C5}">
      <dgm:prSet/>
      <dgm:spPr/>
      <dgm:t>
        <a:bodyPr/>
        <a:lstStyle/>
        <a:p>
          <a:r>
            <a:rPr lang="en-US" baseline="0"/>
            <a:t>Click New Record, complete and save</a:t>
          </a:r>
          <a:endParaRPr lang="en-US"/>
        </a:p>
      </dgm:t>
    </dgm:pt>
    <dgm:pt modelId="{A500E1B7-6C42-497C-AB95-774938E0D0CB}" type="parTrans" cxnId="{D7B57E2C-5476-462B-B6FB-CD6C307F0A2D}">
      <dgm:prSet/>
      <dgm:spPr/>
      <dgm:t>
        <a:bodyPr/>
        <a:lstStyle/>
        <a:p>
          <a:endParaRPr lang="en-US"/>
        </a:p>
      </dgm:t>
    </dgm:pt>
    <dgm:pt modelId="{1B9D260D-AF9F-48F0-A1E6-A2A8CAD26D38}" type="sibTrans" cxnId="{D7B57E2C-5476-462B-B6FB-CD6C307F0A2D}">
      <dgm:prSet/>
      <dgm:spPr/>
      <dgm:t>
        <a:bodyPr/>
        <a:lstStyle/>
        <a:p>
          <a:endParaRPr lang="en-US"/>
        </a:p>
      </dgm:t>
    </dgm:pt>
    <dgm:pt modelId="{A9DB9E45-19B0-4686-A0B1-0FD3B14FE76A}">
      <dgm:prSet/>
      <dgm:spPr/>
      <dgm:t>
        <a:bodyPr/>
        <a:lstStyle/>
        <a:p>
          <a:r>
            <a:rPr lang="en-US" dirty="0"/>
            <a:t>Incremental package</a:t>
          </a:r>
        </a:p>
      </dgm:t>
    </dgm:pt>
    <dgm:pt modelId="{F647884D-5DC3-4731-BF41-5A5F934966B3}" type="parTrans" cxnId="{84C4DE45-0A7B-4315-9484-AD12D22523B8}">
      <dgm:prSet/>
      <dgm:spPr/>
      <dgm:t>
        <a:bodyPr/>
        <a:lstStyle/>
        <a:p>
          <a:endParaRPr lang="en-US"/>
        </a:p>
      </dgm:t>
    </dgm:pt>
    <dgm:pt modelId="{4F97C4A5-D740-4FE4-9573-449CFDCA5147}" type="sibTrans" cxnId="{84C4DE45-0A7B-4315-9484-AD12D22523B8}">
      <dgm:prSet/>
      <dgm:spPr/>
      <dgm:t>
        <a:bodyPr/>
        <a:lstStyle/>
        <a:p>
          <a:endParaRPr lang="en-US"/>
        </a:p>
      </dgm:t>
    </dgm:pt>
    <dgm:pt modelId="{C557991A-4D07-4746-9689-4B3DEF9A3997}">
      <dgm:prSet/>
      <dgm:spPr/>
      <dgm:t>
        <a:bodyPr/>
        <a:lstStyle/>
        <a:p>
          <a:r>
            <a:rPr lang="en-US" baseline="0" dirty="0"/>
            <a:t>Assign transactions to a package Project Workspace   -&gt; Transaction Sets</a:t>
          </a:r>
          <a:endParaRPr lang="en-US" dirty="0"/>
        </a:p>
      </dgm:t>
    </dgm:pt>
    <dgm:pt modelId="{D85ACFEF-3DFF-4624-B4EA-80DED4DEFEFF}" type="parTrans" cxnId="{A78DD483-157F-42F0-8764-FF077A8E576C}">
      <dgm:prSet/>
      <dgm:spPr/>
      <dgm:t>
        <a:bodyPr/>
        <a:lstStyle/>
        <a:p>
          <a:endParaRPr lang="en-US"/>
        </a:p>
      </dgm:t>
    </dgm:pt>
    <dgm:pt modelId="{161B85AA-F0A0-47B6-A284-F01164C0CE90}" type="sibTrans" cxnId="{A78DD483-157F-42F0-8764-FF077A8E576C}">
      <dgm:prSet/>
      <dgm:spPr/>
      <dgm:t>
        <a:bodyPr/>
        <a:lstStyle/>
        <a:p>
          <a:endParaRPr lang="en-US"/>
        </a:p>
      </dgm:t>
    </dgm:pt>
    <dgm:pt modelId="{DD94FA16-F9EE-4D66-AC66-BB7848C42489}">
      <dgm:prSet/>
      <dgm:spPr/>
      <dgm:t>
        <a:bodyPr/>
        <a:lstStyle/>
        <a:p>
          <a:r>
            <a:rPr lang="en-US" baseline="0"/>
            <a:t>Select transaction sets you would like and assign to package</a:t>
          </a:r>
          <a:endParaRPr lang="en-US"/>
        </a:p>
      </dgm:t>
    </dgm:pt>
    <dgm:pt modelId="{1DCBA023-5079-4490-A5D7-0C3457892650}" type="parTrans" cxnId="{AE9D3D71-FC77-45F4-9332-E5BCDAB08ED4}">
      <dgm:prSet/>
      <dgm:spPr/>
      <dgm:t>
        <a:bodyPr/>
        <a:lstStyle/>
        <a:p>
          <a:endParaRPr lang="en-US"/>
        </a:p>
      </dgm:t>
    </dgm:pt>
    <dgm:pt modelId="{A5EDCC17-6F4E-439F-BC82-045070AEB3F4}" type="sibTrans" cxnId="{AE9D3D71-FC77-45F4-9332-E5BCDAB08ED4}">
      <dgm:prSet/>
      <dgm:spPr/>
      <dgm:t>
        <a:bodyPr/>
        <a:lstStyle/>
        <a:p>
          <a:endParaRPr lang="en-US"/>
        </a:p>
      </dgm:t>
    </dgm:pt>
    <dgm:pt modelId="{8F0CE451-BE41-4184-A0DF-35B771FC2623}">
      <dgm:prSet/>
      <dgm:spPr/>
      <dgm:t>
        <a:bodyPr/>
        <a:lstStyle/>
        <a:p>
          <a:r>
            <a:rPr lang="en-US"/>
            <a:t>Select package name in drop down</a:t>
          </a:r>
        </a:p>
      </dgm:t>
    </dgm:pt>
    <dgm:pt modelId="{49B4ECBE-9903-484F-AE1B-4EF6BBEA1870}" type="parTrans" cxnId="{197E2D6F-E804-401A-86D0-EA0A4112E016}">
      <dgm:prSet/>
      <dgm:spPr/>
      <dgm:t>
        <a:bodyPr/>
        <a:lstStyle/>
        <a:p>
          <a:endParaRPr lang="en-US"/>
        </a:p>
      </dgm:t>
    </dgm:pt>
    <dgm:pt modelId="{13160E0F-8E06-4FE3-AEBB-DBFC7489330D}" type="sibTrans" cxnId="{197E2D6F-E804-401A-86D0-EA0A4112E016}">
      <dgm:prSet/>
      <dgm:spPr/>
      <dgm:t>
        <a:bodyPr/>
        <a:lstStyle/>
        <a:p>
          <a:endParaRPr lang="en-US"/>
        </a:p>
      </dgm:t>
    </dgm:pt>
    <dgm:pt modelId="{DEF8AA87-F02E-4E4F-B05B-314B381D1180}" type="pres">
      <dgm:prSet presAssocID="{412DD1DD-5670-4FC4-BB23-58E3EF7EA0F7}" presName="Name0" presStyleCnt="0">
        <dgm:presLayoutVars>
          <dgm:dir/>
          <dgm:resizeHandles val="exact"/>
        </dgm:presLayoutVars>
      </dgm:prSet>
      <dgm:spPr/>
    </dgm:pt>
    <dgm:pt modelId="{DDD3F139-829E-49F0-90BF-3C19E30BD8EE}" type="pres">
      <dgm:prSet presAssocID="{C6DC6174-A446-4531-90B8-37BC29D16729}" presName="node" presStyleLbl="node1" presStyleIdx="0" presStyleCnt="4">
        <dgm:presLayoutVars>
          <dgm:bulletEnabled val="1"/>
        </dgm:presLayoutVars>
      </dgm:prSet>
      <dgm:spPr/>
    </dgm:pt>
    <dgm:pt modelId="{33B88169-675B-4CA8-AE15-27624DFDB843}" type="pres">
      <dgm:prSet presAssocID="{F09BD8F4-2EDF-4E5A-84F8-BE5715582021}" presName="sibTrans" presStyleLbl="sibTrans2D1" presStyleIdx="0" presStyleCnt="3"/>
      <dgm:spPr/>
    </dgm:pt>
    <dgm:pt modelId="{0330E43B-7A77-4C2C-B5F8-7D587121DFAD}" type="pres">
      <dgm:prSet presAssocID="{F09BD8F4-2EDF-4E5A-84F8-BE5715582021}" presName="connectorText" presStyleLbl="sibTrans2D1" presStyleIdx="0" presStyleCnt="3"/>
      <dgm:spPr/>
    </dgm:pt>
    <dgm:pt modelId="{150AC6A7-C0F9-4166-A923-9DFA06C3E3D8}" type="pres">
      <dgm:prSet presAssocID="{84D50D35-BF29-4667-B37C-DE8E454A64C5}" presName="node" presStyleLbl="node1" presStyleIdx="1" presStyleCnt="4">
        <dgm:presLayoutVars>
          <dgm:bulletEnabled val="1"/>
        </dgm:presLayoutVars>
      </dgm:prSet>
      <dgm:spPr/>
    </dgm:pt>
    <dgm:pt modelId="{FAADFA80-6B5C-4284-BBA8-9B48810339C9}" type="pres">
      <dgm:prSet presAssocID="{1B9D260D-AF9F-48F0-A1E6-A2A8CAD26D38}" presName="sibTrans" presStyleLbl="sibTrans2D1" presStyleIdx="1" presStyleCnt="3"/>
      <dgm:spPr/>
    </dgm:pt>
    <dgm:pt modelId="{C0878583-389B-4B3A-A2B4-703890E63C0D}" type="pres">
      <dgm:prSet presAssocID="{1B9D260D-AF9F-48F0-A1E6-A2A8CAD26D38}" presName="connectorText" presStyleLbl="sibTrans2D1" presStyleIdx="1" presStyleCnt="3"/>
      <dgm:spPr/>
    </dgm:pt>
    <dgm:pt modelId="{7EB11B71-FABB-4D59-A1C9-1C27D98A987A}" type="pres">
      <dgm:prSet presAssocID="{C557991A-4D07-4746-9689-4B3DEF9A3997}" presName="node" presStyleLbl="node1" presStyleIdx="2" presStyleCnt="4">
        <dgm:presLayoutVars>
          <dgm:bulletEnabled val="1"/>
        </dgm:presLayoutVars>
      </dgm:prSet>
      <dgm:spPr/>
    </dgm:pt>
    <dgm:pt modelId="{8666DA5C-B2C2-4DEB-B639-8A2D7A6F0611}" type="pres">
      <dgm:prSet presAssocID="{161B85AA-F0A0-47B6-A284-F01164C0CE90}" presName="sibTrans" presStyleLbl="sibTrans2D1" presStyleIdx="2" presStyleCnt="3"/>
      <dgm:spPr/>
    </dgm:pt>
    <dgm:pt modelId="{FAD9B050-ECB2-4692-A833-D30F417DD0E6}" type="pres">
      <dgm:prSet presAssocID="{161B85AA-F0A0-47B6-A284-F01164C0CE90}" presName="connectorText" presStyleLbl="sibTrans2D1" presStyleIdx="2" presStyleCnt="3"/>
      <dgm:spPr/>
    </dgm:pt>
    <dgm:pt modelId="{76AECEE6-BA16-4EA9-B90E-2758E1D751C4}" type="pres">
      <dgm:prSet presAssocID="{DD94FA16-F9EE-4D66-AC66-BB7848C42489}" presName="node" presStyleLbl="node1" presStyleIdx="3" presStyleCnt="4">
        <dgm:presLayoutVars>
          <dgm:bulletEnabled val="1"/>
        </dgm:presLayoutVars>
      </dgm:prSet>
      <dgm:spPr/>
    </dgm:pt>
  </dgm:ptLst>
  <dgm:cxnLst>
    <dgm:cxn modelId="{28DDD501-F65A-40AD-B3F8-37D05E84308D}" type="presOf" srcId="{161B85AA-F0A0-47B6-A284-F01164C0CE90}" destId="{FAD9B050-ECB2-4692-A833-D30F417DD0E6}" srcOrd="1" destOrd="0" presId="urn:microsoft.com/office/officeart/2005/8/layout/process1"/>
    <dgm:cxn modelId="{957C9023-8F23-44D2-84E8-A4467E831806}" type="presOf" srcId="{A9DB9E45-19B0-4686-A0B1-0FD3B14FE76A}" destId="{150AC6A7-C0F9-4166-A923-9DFA06C3E3D8}" srcOrd="0" destOrd="1" presId="urn:microsoft.com/office/officeart/2005/8/layout/process1"/>
    <dgm:cxn modelId="{D7B57E2C-5476-462B-B6FB-CD6C307F0A2D}" srcId="{412DD1DD-5670-4FC4-BB23-58E3EF7EA0F7}" destId="{84D50D35-BF29-4667-B37C-DE8E454A64C5}" srcOrd="1" destOrd="0" parTransId="{A500E1B7-6C42-497C-AB95-774938E0D0CB}" sibTransId="{1B9D260D-AF9F-48F0-A1E6-A2A8CAD26D38}"/>
    <dgm:cxn modelId="{2BD02B5B-C75D-40B0-A195-4731D0B5A5EB}" type="presOf" srcId="{C6DC6174-A446-4531-90B8-37BC29D16729}" destId="{DDD3F139-829E-49F0-90BF-3C19E30BD8EE}" srcOrd="0" destOrd="0" presId="urn:microsoft.com/office/officeart/2005/8/layout/process1"/>
    <dgm:cxn modelId="{84C4DE45-0A7B-4315-9484-AD12D22523B8}" srcId="{84D50D35-BF29-4667-B37C-DE8E454A64C5}" destId="{A9DB9E45-19B0-4686-A0B1-0FD3B14FE76A}" srcOrd="0" destOrd="0" parTransId="{F647884D-5DC3-4731-BF41-5A5F934966B3}" sibTransId="{4F97C4A5-D740-4FE4-9573-449CFDCA5147}"/>
    <dgm:cxn modelId="{197E2D6F-E804-401A-86D0-EA0A4112E016}" srcId="{DD94FA16-F9EE-4D66-AC66-BB7848C42489}" destId="{8F0CE451-BE41-4184-A0DF-35B771FC2623}" srcOrd="0" destOrd="0" parTransId="{49B4ECBE-9903-484F-AE1B-4EF6BBEA1870}" sibTransId="{13160E0F-8E06-4FE3-AEBB-DBFC7489330D}"/>
    <dgm:cxn modelId="{AE9D3D71-FC77-45F4-9332-E5BCDAB08ED4}" srcId="{412DD1DD-5670-4FC4-BB23-58E3EF7EA0F7}" destId="{DD94FA16-F9EE-4D66-AC66-BB7848C42489}" srcOrd="3" destOrd="0" parTransId="{1DCBA023-5079-4490-A5D7-0C3457892650}" sibTransId="{A5EDCC17-6F4E-439F-BC82-045070AEB3F4}"/>
    <dgm:cxn modelId="{736FB67E-F90C-427A-BC50-B3A28FEA1DC8}" type="presOf" srcId="{8F0CE451-BE41-4184-A0DF-35B771FC2623}" destId="{76AECEE6-BA16-4EA9-B90E-2758E1D751C4}" srcOrd="0" destOrd="1" presId="urn:microsoft.com/office/officeart/2005/8/layout/process1"/>
    <dgm:cxn modelId="{1D6F1780-CE17-48EA-96F4-EC1272AAEE40}" type="presOf" srcId="{161B85AA-F0A0-47B6-A284-F01164C0CE90}" destId="{8666DA5C-B2C2-4DEB-B639-8A2D7A6F0611}" srcOrd="0" destOrd="0" presId="urn:microsoft.com/office/officeart/2005/8/layout/process1"/>
    <dgm:cxn modelId="{A78DD483-157F-42F0-8764-FF077A8E576C}" srcId="{412DD1DD-5670-4FC4-BB23-58E3EF7EA0F7}" destId="{C557991A-4D07-4746-9689-4B3DEF9A3997}" srcOrd="2" destOrd="0" parTransId="{D85ACFEF-3DFF-4624-B4EA-80DED4DEFEFF}" sibTransId="{161B85AA-F0A0-47B6-A284-F01164C0CE90}"/>
    <dgm:cxn modelId="{C0BE5A8A-5ECF-4673-A471-93F529E59279}" type="presOf" srcId="{F09BD8F4-2EDF-4E5A-84F8-BE5715582021}" destId="{33B88169-675B-4CA8-AE15-27624DFDB843}" srcOrd="0" destOrd="0" presId="urn:microsoft.com/office/officeart/2005/8/layout/process1"/>
    <dgm:cxn modelId="{7562CB96-CFEA-4A73-8102-829392C7E922}" type="presOf" srcId="{F09BD8F4-2EDF-4E5A-84F8-BE5715582021}" destId="{0330E43B-7A77-4C2C-B5F8-7D587121DFAD}" srcOrd="1" destOrd="0" presId="urn:microsoft.com/office/officeart/2005/8/layout/process1"/>
    <dgm:cxn modelId="{EB0C1AA3-250E-4C79-AF8C-13F35CEDC800}" srcId="{412DD1DD-5670-4FC4-BB23-58E3EF7EA0F7}" destId="{C6DC6174-A446-4531-90B8-37BC29D16729}" srcOrd="0" destOrd="0" parTransId="{A5954CEE-5500-4BB0-8D87-69FC5436E9B6}" sibTransId="{F09BD8F4-2EDF-4E5A-84F8-BE5715582021}"/>
    <dgm:cxn modelId="{415DC6A8-79FB-45CD-88B6-291071E3677C}" type="presOf" srcId="{1B9D260D-AF9F-48F0-A1E6-A2A8CAD26D38}" destId="{C0878583-389B-4B3A-A2B4-703890E63C0D}" srcOrd="1" destOrd="0" presId="urn:microsoft.com/office/officeart/2005/8/layout/process1"/>
    <dgm:cxn modelId="{EBFC88C3-B9AD-43A3-B406-31E0A67F5693}" type="presOf" srcId="{84D50D35-BF29-4667-B37C-DE8E454A64C5}" destId="{150AC6A7-C0F9-4166-A923-9DFA06C3E3D8}" srcOrd="0" destOrd="0" presId="urn:microsoft.com/office/officeart/2005/8/layout/process1"/>
    <dgm:cxn modelId="{B483F1CE-CF29-43F4-B2DE-12AB494130CF}" type="presOf" srcId="{1B9D260D-AF9F-48F0-A1E6-A2A8CAD26D38}" destId="{FAADFA80-6B5C-4284-BBA8-9B48810339C9}" srcOrd="0" destOrd="0" presId="urn:microsoft.com/office/officeart/2005/8/layout/process1"/>
    <dgm:cxn modelId="{4F4D15DC-39A3-4DD5-B2EB-24AADEEC912D}" type="presOf" srcId="{DD94FA16-F9EE-4D66-AC66-BB7848C42489}" destId="{76AECEE6-BA16-4EA9-B90E-2758E1D751C4}" srcOrd="0" destOrd="0" presId="urn:microsoft.com/office/officeart/2005/8/layout/process1"/>
    <dgm:cxn modelId="{D4E0A3F4-B3BF-4A3C-BEB2-D641BF411429}" type="presOf" srcId="{412DD1DD-5670-4FC4-BB23-58E3EF7EA0F7}" destId="{DEF8AA87-F02E-4E4F-B05B-314B381D1180}" srcOrd="0" destOrd="0" presId="urn:microsoft.com/office/officeart/2005/8/layout/process1"/>
    <dgm:cxn modelId="{EF8799FB-736C-4754-A651-7B0A081680D5}" type="presOf" srcId="{C557991A-4D07-4746-9689-4B3DEF9A3997}" destId="{7EB11B71-FABB-4D59-A1C9-1C27D98A987A}" srcOrd="0" destOrd="0" presId="urn:microsoft.com/office/officeart/2005/8/layout/process1"/>
    <dgm:cxn modelId="{A902EFAA-2C2D-49C2-9806-5F44AACC4AEE}" type="presParOf" srcId="{DEF8AA87-F02E-4E4F-B05B-314B381D1180}" destId="{DDD3F139-829E-49F0-90BF-3C19E30BD8EE}" srcOrd="0" destOrd="0" presId="urn:microsoft.com/office/officeart/2005/8/layout/process1"/>
    <dgm:cxn modelId="{B87790AC-E3E2-4F3E-8BB5-FC3508253571}" type="presParOf" srcId="{DEF8AA87-F02E-4E4F-B05B-314B381D1180}" destId="{33B88169-675B-4CA8-AE15-27624DFDB843}" srcOrd="1" destOrd="0" presId="urn:microsoft.com/office/officeart/2005/8/layout/process1"/>
    <dgm:cxn modelId="{241B9089-3189-4C57-8C18-9E86BBA0CF77}" type="presParOf" srcId="{33B88169-675B-4CA8-AE15-27624DFDB843}" destId="{0330E43B-7A77-4C2C-B5F8-7D587121DFAD}" srcOrd="0" destOrd="0" presId="urn:microsoft.com/office/officeart/2005/8/layout/process1"/>
    <dgm:cxn modelId="{EFDACFC9-CFCD-43B9-AC6F-0FD28BFEF669}" type="presParOf" srcId="{DEF8AA87-F02E-4E4F-B05B-314B381D1180}" destId="{150AC6A7-C0F9-4166-A923-9DFA06C3E3D8}" srcOrd="2" destOrd="0" presId="urn:microsoft.com/office/officeart/2005/8/layout/process1"/>
    <dgm:cxn modelId="{CA8FD147-735E-45F3-98DA-438ABC5385E3}" type="presParOf" srcId="{DEF8AA87-F02E-4E4F-B05B-314B381D1180}" destId="{FAADFA80-6B5C-4284-BBA8-9B48810339C9}" srcOrd="3" destOrd="0" presId="urn:microsoft.com/office/officeart/2005/8/layout/process1"/>
    <dgm:cxn modelId="{7543497D-9BF6-4F46-BA12-E353FA3880DF}" type="presParOf" srcId="{FAADFA80-6B5C-4284-BBA8-9B48810339C9}" destId="{C0878583-389B-4B3A-A2B4-703890E63C0D}" srcOrd="0" destOrd="0" presId="urn:microsoft.com/office/officeart/2005/8/layout/process1"/>
    <dgm:cxn modelId="{BD96BE04-C713-4BC1-81DC-5621C30C9FEE}" type="presParOf" srcId="{DEF8AA87-F02E-4E4F-B05B-314B381D1180}" destId="{7EB11B71-FABB-4D59-A1C9-1C27D98A987A}" srcOrd="4" destOrd="0" presId="urn:microsoft.com/office/officeart/2005/8/layout/process1"/>
    <dgm:cxn modelId="{2F7DD55D-0E4F-4E27-BDF8-B38A7F2F0144}" type="presParOf" srcId="{DEF8AA87-F02E-4E4F-B05B-314B381D1180}" destId="{8666DA5C-B2C2-4DEB-B639-8A2D7A6F0611}" srcOrd="5" destOrd="0" presId="urn:microsoft.com/office/officeart/2005/8/layout/process1"/>
    <dgm:cxn modelId="{C49180A5-B962-49A8-8CA4-9629B2E7601A}" type="presParOf" srcId="{8666DA5C-B2C2-4DEB-B639-8A2D7A6F0611}" destId="{FAD9B050-ECB2-4692-A833-D30F417DD0E6}" srcOrd="0" destOrd="0" presId="urn:microsoft.com/office/officeart/2005/8/layout/process1"/>
    <dgm:cxn modelId="{FDE8111E-EED7-408B-8AAA-58B8CD02C01B}" type="presParOf" srcId="{DEF8AA87-F02E-4E4F-B05B-314B381D1180}" destId="{76AECEE6-BA16-4EA9-B90E-2758E1D751C4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4DC8DC-1FA7-410D-928D-3A9AE1E316A3}">
      <dsp:nvSpPr>
        <dsp:cNvPr id="0" name=""/>
        <dsp:cNvSpPr/>
      </dsp:nvSpPr>
      <dsp:spPr>
        <a:xfrm>
          <a:off x="0" y="33025"/>
          <a:ext cx="8420100" cy="861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baseline="0" dirty="0"/>
            <a:t>Reduces risk to Production</a:t>
          </a:r>
          <a:endParaRPr lang="en-US" sz="2800" kern="1200" dirty="0"/>
        </a:p>
      </dsp:txBody>
      <dsp:txXfrm>
        <a:off x="42036" y="75061"/>
        <a:ext cx="8336028" cy="777048"/>
      </dsp:txXfrm>
    </dsp:sp>
    <dsp:sp modelId="{20193E28-CBA2-443F-9707-23494EB6FA2F}">
      <dsp:nvSpPr>
        <dsp:cNvPr id="0" name=""/>
        <dsp:cNvSpPr/>
      </dsp:nvSpPr>
      <dsp:spPr>
        <a:xfrm>
          <a:off x="0" y="1015739"/>
          <a:ext cx="8420100" cy="861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baseline="0" dirty="0"/>
            <a:t>Better management of changes to Production</a:t>
          </a:r>
          <a:endParaRPr lang="en-US" sz="2800" kern="1200" dirty="0"/>
        </a:p>
      </dsp:txBody>
      <dsp:txXfrm>
        <a:off x="42036" y="1057775"/>
        <a:ext cx="8336028" cy="777048"/>
      </dsp:txXfrm>
    </dsp:sp>
    <dsp:sp modelId="{9BEF589C-73A6-4C19-87B3-AAACE7FB4593}">
      <dsp:nvSpPr>
        <dsp:cNvPr id="0" name=""/>
        <dsp:cNvSpPr/>
      </dsp:nvSpPr>
      <dsp:spPr>
        <a:xfrm>
          <a:off x="0" y="2009340"/>
          <a:ext cx="8420100" cy="861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baseline="0" dirty="0"/>
            <a:t>Ability to Push multiple projects in a package</a:t>
          </a:r>
          <a:endParaRPr lang="en-US" sz="2800" kern="1200" dirty="0"/>
        </a:p>
      </dsp:txBody>
      <dsp:txXfrm>
        <a:off x="42036" y="2051376"/>
        <a:ext cx="8336028" cy="777048"/>
      </dsp:txXfrm>
    </dsp:sp>
    <dsp:sp modelId="{535A126C-9FAF-47D4-90BF-09EB6AD779AF}">
      <dsp:nvSpPr>
        <dsp:cNvPr id="0" name=""/>
        <dsp:cNvSpPr/>
      </dsp:nvSpPr>
      <dsp:spPr>
        <a:xfrm>
          <a:off x="0" y="3002940"/>
          <a:ext cx="8420100" cy="861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baseline="0" dirty="0"/>
            <a:t>Allows for Parallel and Mid-Stream Development</a:t>
          </a:r>
          <a:endParaRPr lang="en-US" sz="2800" kern="1200" dirty="0"/>
        </a:p>
      </dsp:txBody>
      <dsp:txXfrm>
        <a:off x="42036" y="3044976"/>
        <a:ext cx="8336028" cy="7770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818EA-C240-414A-9322-CC6E88EC0EB9}">
      <dsp:nvSpPr>
        <dsp:cNvPr id="0" name=""/>
        <dsp:cNvSpPr/>
      </dsp:nvSpPr>
      <dsp:spPr>
        <a:xfrm>
          <a:off x="631507" y="0"/>
          <a:ext cx="7157085" cy="38862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41C16-01CC-4B12-9141-EA49A1F144E4}">
      <dsp:nvSpPr>
        <dsp:cNvPr id="0" name=""/>
        <dsp:cNvSpPr/>
      </dsp:nvSpPr>
      <dsp:spPr>
        <a:xfrm>
          <a:off x="9045" y="1165860"/>
          <a:ext cx="2710219" cy="1554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baseline="0"/>
            <a:t>In the Build menu select HEAT Development Project</a:t>
          </a:r>
          <a:endParaRPr lang="en-US" sz="2300" kern="1200"/>
        </a:p>
      </dsp:txBody>
      <dsp:txXfrm>
        <a:off x="84928" y="1241743"/>
        <a:ext cx="2558453" cy="1402714"/>
      </dsp:txXfrm>
    </dsp:sp>
    <dsp:sp modelId="{027CA0CF-1056-4AAD-B603-52458CD4AF34}">
      <dsp:nvSpPr>
        <dsp:cNvPr id="0" name=""/>
        <dsp:cNvSpPr/>
      </dsp:nvSpPr>
      <dsp:spPr>
        <a:xfrm>
          <a:off x="2854940" y="1165860"/>
          <a:ext cx="2710219" cy="1554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baseline="0"/>
            <a:t>Start a new record, complete and save</a:t>
          </a:r>
          <a:endParaRPr lang="en-US" sz="2300" kern="1200"/>
        </a:p>
      </dsp:txBody>
      <dsp:txXfrm>
        <a:off x="2930823" y="1241743"/>
        <a:ext cx="2558453" cy="1402714"/>
      </dsp:txXfrm>
    </dsp:sp>
    <dsp:sp modelId="{7FE3DEBB-805A-44B1-A0B2-1180371F1FCA}">
      <dsp:nvSpPr>
        <dsp:cNvPr id="0" name=""/>
        <dsp:cNvSpPr/>
      </dsp:nvSpPr>
      <dsp:spPr>
        <a:xfrm>
          <a:off x="5700835" y="1165860"/>
          <a:ext cx="2710219" cy="1554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baseline="0"/>
            <a:t>After refresh the new project is now available for selection</a:t>
          </a:r>
          <a:endParaRPr lang="en-US" sz="2300" kern="1200"/>
        </a:p>
      </dsp:txBody>
      <dsp:txXfrm>
        <a:off x="5776718" y="1241743"/>
        <a:ext cx="2558453" cy="14027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D3F139-829E-49F0-90BF-3C19E30BD8EE}">
      <dsp:nvSpPr>
        <dsp:cNvPr id="0" name=""/>
        <dsp:cNvSpPr/>
      </dsp:nvSpPr>
      <dsp:spPr>
        <a:xfrm>
          <a:off x="3700" y="793882"/>
          <a:ext cx="1617826" cy="22984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 dirty="0"/>
            <a:t>Under Build go to HEAT Development Package -&gt; Packages</a:t>
          </a:r>
          <a:endParaRPr lang="en-US" sz="1800" kern="1200" dirty="0"/>
        </a:p>
      </dsp:txBody>
      <dsp:txXfrm>
        <a:off x="51085" y="841267"/>
        <a:ext cx="1523056" cy="2203664"/>
      </dsp:txXfrm>
    </dsp:sp>
    <dsp:sp modelId="{33B88169-675B-4CA8-AE15-27624DFDB843}">
      <dsp:nvSpPr>
        <dsp:cNvPr id="0" name=""/>
        <dsp:cNvSpPr/>
      </dsp:nvSpPr>
      <dsp:spPr>
        <a:xfrm>
          <a:off x="1783309" y="174248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783309" y="1822733"/>
        <a:ext cx="240085" cy="240733"/>
      </dsp:txXfrm>
    </dsp:sp>
    <dsp:sp modelId="{150AC6A7-C0F9-4166-A923-9DFA06C3E3D8}">
      <dsp:nvSpPr>
        <dsp:cNvPr id="0" name=""/>
        <dsp:cNvSpPr/>
      </dsp:nvSpPr>
      <dsp:spPr>
        <a:xfrm>
          <a:off x="2268657" y="793882"/>
          <a:ext cx="1617826" cy="22984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Click New Record, complete and save</a:t>
          </a:r>
          <a:endParaRPr lang="en-US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Incremental package</a:t>
          </a:r>
        </a:p>
      </dsp:txBody>
      <dsp:txXfrm>
        <a:off x="2316042" y="841267"/>
        <a:ext cx="1523056" cy="2203664"/>
      </dsp:txXfrm>
    </dsp:sp>
    <dsp:sp modelId="{FAADFA80-6B5C-4284-BBA8-9B48810339C9}">
      <dsp:nvSpPr>
        <dsp:cNvPr id="0" name=""/>
        <dsp:cNvSpPr/>
      </dsp:nvSpPr>
      <dsp:spPr>
        <a:xfrm>
          <a:off x="4048267" y="174248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048267" y="1822733"/>
        <a:ext cx="240085" cy="240733"/>
      </dsp:txXfrm>
    </dsp:sp>
    <dsp:sp modelId="{7EB11B71-FABB-4D59-A1C9-1C27D98A987A}">
      <dsp:nvSpPr>
        <dsp:cNvPr id="0" name=""/>
        <dsp:cNvSpPr/>
      </dsp:nvSpPr>
      <dsp:spPr>
        <a:xfrm>
          <a:off x="4533615" y="793882"/>
          <a:ext cx="1617826" cy="22984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 dirty="0"/>
            <a:t>Assign transactions to a package Project Workspace   -&gt; Transaction Sets</a:t>
          </a:r>
          <a:endParaRPr lang="en-US" sz="1800" kern="1200" dirty="0"/>
        </a:p>
      </dsp:txBody>
      <dsp:txXfrm>
        <a:off x="4581000" y="841267"/>
        <a:ext cx="1523056" cy="2203664"/>
      </dsp:txXfrm>
    </dsp:sp>
    <dsp:sp modelId="{8666DA5C-B2C2-4DEB-B639-8A2D7A6F0611}">
      <dsp:nvSpPr>
        <dsp:cNvPr id="0" name=""/>
        <dsp:cNvSpPr/>
      </dsp:nvSpPr>
      <dsp:spPr>
        <a:xfrm>
          <a:off x="6313224" y="174248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6313224" y="1822733"/>
        <a:ext cx="240085" cy="240733"/>
      </dsp:txXfrm>
    </dsp:sp>
    <dsp:sp modelId="{76AECEE6-BA16-4EA9-B90E-2758E1D751C4}">
      <dsp:nvSpPr>
        <dsp:cNvPr id="0" name=""/>
        <dsp:cNvSpPr/>
      </dsp:nvSpPr>
      <dsp:spPr>
        <a:xfrm>
          <a:off x="6798572" y="793882"/>
          <a:ext cx="1617826" cy="22984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Select transaction sets you would like and assign to package</a:t>
          </a:r>
          <a:endParaRPr lang="en-US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Select package name in drop down</a:t>
          </a:r>
        </a:p>
      </dsp:txBody>
      <dsp:txXfrm>
        <a:off x="6845957" y="841267"/>
        <a:ext cx="1523056" cy="2203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F7118EA-3217-7B4E-B769-8E8FCF020223}" type="datetimeFigureOut">
              <a:rPr lang="en-US"/>
              <a:pPr>
                <a:defRPr/>
              </a:pPr>
              <a:t>5/30/2018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9B379BF-ABF8-234A-8DE5-788300FB50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934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060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94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757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1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072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Changelog</a:t>
            </a:r>
            <a:r>
              <a:rPr lang="en-US" b="1" baseline="0" dirty="0"/>
              <a:t> helps identify dependencies to build test cases</a:t>
            </a:r>
          </a:p>
          <a:p>
            <a:r>
              <a:rPr lang="en-US" b="1" baseline="0" dirty="0"/>
              <a:t>Process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99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21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066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Changelog</a:t>
            </a:r>
            <a:r>
              <a:rPr lang="en-US" b="1" baseline="0" dirty="0"/>
              <a:t> helps identify dependencies to build test cases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40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02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98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379BF-ABF8-234A-8DE5-788300FB508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40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070100"/>
            <a:ext cx="8229600" cy="908050"/>
          </a:xfrm>
        </p:spPr>
        <p:txBody>
          <a:bodyPr anchor="t"/>
          <a:lstStyle>
            <a:lvl1pPr algn="r"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slide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368799" y="2971799"/>
            <a:ext cx="4318001" cy="419101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1800" baseline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Presenters Name</a:t>
            </a:r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1657350"/>
            <a:ext cx="9144000" cy="260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457200" y="895350"/>
            <a:ext cx="1701048" cy="5969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8945675" y="1712161"/>
            <a:ext cx="147816" cy="1478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673769" y="4241227"/>
            <a:ext cx="1553715" cy="76391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/>
  </p:transition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Content Dk Gra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420099" cy="45720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71550"/>
            <a:ext cx="8420100" cy="3886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Quote_Dk Gra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5750"/>
            <a:ext cx="8420099" cy="320684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 b="1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Quote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18894" y="3737094"/>
            <a:ext cx="5496712" cy="546148"/>
          </a:xfrm>
          <a:noFill/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875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Content Wrm Gra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420099" cy="45720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71550"/>
            <a:ext cx="8420100" cy="3886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Quote_Dk Gra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5750"/>
            <a:ext cx="8420099" cy="320684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 b="1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Quote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18894" y="3737094"/>
            <a:ext cx="5496712" cy="546148"/>
          </a:xfrm>
          <a:noFill/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875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Content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85750"/>
            <a:ext cx="8420099" cy="457200"/>
          </a:xfrm>
        </p:spPr>
        <p:txBody>
          <a:bodyPr anchor="t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- Use this color background very sparingly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71550"/>
            <a:ext cx="8420100" cy="3886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(sparingly= 1 per deck) 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Quote_Dk Gra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5750"/>
            <a:ext cx="8420099" cy="320684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 b="1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- Use this color background very sparingly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18894" y="3737094"/>
            <a:ext cx="5496712" cy="546148"/>
          </a:xfrm>
          <a:noFill/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= (sparingly= 1 per deck)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875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Content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85750"/>
            <a:ext cx="8420099" cy="45720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- Use this color background very sparingly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71550"/>
            <a:ext cx="8420100" cy="3886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= (sparingly= 1 per deck)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_Dk Gr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5750"/>
            <a:ext cx="8420099" cy="320684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 b="1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- Use this color background very sparingly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18894" y="3737094"/>
            <a:ext cx="5496712" cy="546148"/>
          </a:xfrm>
          <a:noFill/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= (sparingly= 1 per deck)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875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Content Yellow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85750"/>
            <a:ext cx="8420099" cy="45720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- Use this color background very sparingly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71550"/>
            <a:ext cx="8420100" cy="3886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= (sparingly= 1 per deck)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Quote_Dk Gr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5750"/>
            <a:ext cx="8420099" cy="320684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 b="1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- Use this color background very sparingly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18894" y="3737094"/>
            <a:ext cx="5496712" cy="546148"/>
          </a:xfrm>
          <a:noFill/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= (sparingly= 1 per deck)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875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1657350"/>
            <a:ext cx="9144000" cy="1720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email">
            <a:lum bright="-100000" contrast="30000"/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" b="50100"/>
          <a:stretch/>
        </p:blipFill>
        <p:spPr>
          <a:xfrm rot="10800000" flipH="1" flipV="1">
            <a:off x="5415" y="1771650"/>
            <a:ext cx="9134856" cy="1600200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1" y="1657350"/>
            <a:ext cx="8229599" cy="1720850"/>
          </a:xfrm>
        </p:spPr>
        <p:txBody>
          <a:bodyPr anchor="ctr"/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Transition slide</a:t>
            </a: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4456215" y="-1119248"/>
            <a:ext cx="231568" cy="91439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929331" y="3347020"/>
            <a:ext cx="215583" cy="221520"/>
            <a:chOff x="8897815" y="3341077"/>
            <a:chExt cx="241161" cy="247802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897815" y="3341077"/>
              <a:ext cx="241161" cy="2478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8945675" y="3392105"/>
              <a:ext cx="147816" cy="147816"/>
            </a:xfrm>
            <a:prstGeom prst="rect">
              <a:avLst/>
            </a:prstGeom>
          </p:spPr>
        </p:pic>
      </p:grpSp>
      <p:cxnSp>
        <p:nvCxnSpPr>
          <p:cNvPr id="21" name="Straight Connector 20"/>
          <p:cNvCxnSpPr/>
          <p:nvPr userDrawn="1"/>
        </p:nvCxnSpPr>
        <p:spPr>
          <a:xfrm flipH="1">
            <a:off x="1" y="3332487"/>
            <a:ext cx="9143999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Content 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85750"/>
            <a:ext cx="8420099" cy="45720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- Use this color background very sparingly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71550"/>
            <a:ext cx="8420100" cy="3886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= (sparingly= 1 per deck)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Quote_Dk Gra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5750"/>
            <a:ext cx="8420099" cy="320684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 b="1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- Use this color background very sparingly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18894" y="3737094"/>
            <a:ext cx="5496712" cy="546148"/>
          </a:xfrm>
          <a:noFill/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= (sparingly= 1 per deck)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875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Content_Teal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85750"/>
            <a:ext cx="8420099" cy="45720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- Use this color background very sparingly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71550"/>
            <a:ext cx="8420100" cy="3886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= (sparingly= 1 per deck)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Quote_Dk Gra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5750"/>
            <a:ext cx="8420099" cy="320684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 b="1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- Use this color background very sparingly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18894" y="3737094"/>
            <a:ext cx="5496712" cy="546148"/>
          </a:xfrm>
          <a:noFill/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= (sparingly= 1 per deck)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875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-3175"/>
            <a:ext cx="190500" cy="193675"/>
            <a:chOff x="-370024" y="1200150"/>
            <a:chExt cx="1185313" cy="1205063"/>
          </a:xfrm>
        </p:grpSpPr>
        <p:sp>
          <p:nvSpPr>
            <p:cNvPr id="10" name="Rectangle 9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2" name="Straight Connector 11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los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1200150"/>
            <a:ext cx="9144000" cy="1720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email">
            <a:lum bright="-100000" contrast="30000"/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" b="50100"/>
          <a:stretch/>
        </p:blipFill>
        <p:spPr>
          <a:xfrm rot="10800000" flipH="1" flipV="1">
            <a:off x="5415" y="1314450"/>
            <a:ext cx="9134856" cy="16002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 rot="5400000">
            <a:off x="4456215" y="-1576448"/>
            <a:ext cx="231568" cy="91439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929331" y="2889820"/>
            <a:ext cx="215583" cy="221520"/>
            <a:chOff x="8897815" y="3341077"/>
            <a:chExt cx="241161" cy="247802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897815" y="3341077"/>
              <a:ext cx="241161" cy="2478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8945675" y="3392105"/>
              <a:ext cx="147816" cy="147816"/>
            </a:xfrm>
            <a:prstGeom prst="rect">
              <a:avLst/>
            </a:prstGeom>
          </p:spPr>
        </p:pic>
      </p:grpSp>
      <p:cxnSp>
        <p:nvCxnSpPr>
          <p:cNvPr id="21" name="Straight Connector 20"/>
          <p:cNvCxnSpPr/>
          <p:nvPr userDrawn="1"/>
        </p:nvCxnSpPr>
        <p:spPr>
          <a:xfrm flipH="1">
            <a:off x="1" y="2875287"/>
            <a:ext cx="9143999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3663388" y="3584672"/>
            <a:ext cx="1828800" cy="6417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1688288"/>
            <a:ext cx="8229600" cy="766153"/>
          </a:xfrm>
        </p:spPr>
        <p:txBody>
          <a:bodyPr/>
          <a:lstStyle>
            <a:lvl1pPr algn="ctr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 - Statement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420100" cy="45720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5" name="Straight Connector 4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Quo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285750"/>
            <a:ext cx="8420099" cy="320684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 b="1" baseline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Quote</a:t>
            </a:r>
          </a:p>
        </p:txBody>
      </p:sp>
      <p:sp>
        <p:nvSpPr>
          <p:cNvPr id="25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18893" y="3737094"/>
            <a:ext cx="5496712" cy="546148"/>
          </a:xfrm>
          <a:noFill/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 baseline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0" name="Rectangle 9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2" name="Straight Connector 11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&amp;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420099" cy="45720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71550"/>
            <a:ext cx="8420100" cy="3886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baseline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&amp; Conten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1" y="285750"/>
            <a:ext cx="4087298" cy="45720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971550"/>
            <a:ext cx="4114799" cy="3886201"/>
          </a:xfrm>
        </p:spPr>
        <p:txBody>
          <a:bodyPr>
            <a:normAutofit/>
          </a:bodyPr>
          <a:lstStyle>
            <a:lvl1pPr marL="0" indent="0">
              <a:buFontTx/>
              <a:buNone/>
              <a:defRPr baseline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029200" y="0"/>
            <a:ext cx="4114800" cy="51435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5" name="Rectangle 14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8" name="Straight Connector 17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&amp; Conten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420099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283922" y="1200151"/>
            <a:ext cx="2593378" cy="2153222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baseline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3366550" y="1200151"/>
            <a:ext cx="2593378" cy="2153222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baseline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64075" y="1200151"/>
            <a:ext cx="2593378" cy="2153222"/>
          </a:xfrm>
          <a:solidFill>
            <a:schemeClr val="bg2"/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baseline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8" hasCustomPrompt="1"/>
          </p:nvPr>
        </p:nvSpPr>
        <p:spPr>
          <a:xfrm>
            <a:off x="464074" y="3943350"/>
            <a:ext cx="8489425" cy="914400"/>
          </a:xfrm>
          <a:noFill/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 baseline="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5" name="Rectangle 14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9" name="Straight Connector 18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Conten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420099" cy="45720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71550"/>
            <a:ext cx="8420100" cy="3886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Quote_Dk Gra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5750"/>
            <a:ext cx="8420099" cy="3206845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800" b="1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Quote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 hasCustomPrompt="1"/>
          </p:nvPr>
        </p:nvSpPr>
        <p:spPr>
          <a:xfrm>
            <a:off x="1918894" y="3737094"/>
            <a:ext cx="5496712" cy="546148"/>
          </a:xfrm>
          <a:noFill/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styles.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875"/>
            <a:ext cx="181232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190500" cy="193675"/>
            <a:chOff x="-370024" y="1200150"/>
            <a:chExt cx="1185313" cy="12050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70024" y="1200150"/>
              <a:ext cx="1185313" cy="1205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spc="200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-127473" y="1435818"/>
              <a:ext cx="710267" cy="710264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 userDrawn="1"/>
        </p:nvCxnSpPr>
        <p:spPr>
          <a:xfrm>
            <a:off x="182689" y="-7814"/>
            <a:ext cx="0" cy="51951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 flipV="1">
            <a:off x="-536665" y="4392508"/>
            <a:ext cx="1265330" cy="62212"/>
          </a:xfrm>
          <a:prstGeom prst="rect">
            <a:avLst/>
          </a:prstGeom>
        </p:spPr>
      </p:pic>
    </p:spTree>
    <p:extLst/>
  </p:cSld>
  <p:clrMapOvr>
    <a:masterClrMapping/>
  </p:clrMapOvr>
  <p:transition spd="slow">
    <p:push dir="u"/>
  </p:transition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1" y="285751"/>
            <a:ext cx="8229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1" y="1200151"/>
            <a:ext cx="8229600" cy="3657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310" r:id="rId2"/>
    <p:sldLayoutId id="2147484314" r:id="rId3"/>
    <p:sldLayoutId id="2147484296" r:id="rId4"/>
    <p:sldLayoutId id="2147484303" r:id="rId5"/>
    <p:sldLayoutId id="2147484302" r:id="rId6"/>
    <p:sldLayoutId id="2147484297" r:id="rId7"/>
    <p:sldLayoutId id="2147484332" r:id="rId8"/>
    <p:sldLayoutId id="2147484324" r:id="rId9"/>
    <p:sldLayoutId id="2147484325" r:id="rId10"/>
    <p:sldLayoutId id="2147484315" r:id="rId11"/>
    <p:sldLayoutId id="2147484329" r:id="rId12"/>
    <p:sldLayoutId id="2147484322" r:id="rId13"/>
    <p:sldLayoutId id="2147484326" r:id="rId14"/>
    <p:sldLayoutId id="2147484321" r:id="rId15"/>
    <p:sldLayoutId id="2147484327" r:id="rId16"/>
    <p:sldLayoutId id="2147484319" r:id="rId17"/>
    <p:sldLayoutId id="2147484328" r:id="rId18"/>
    <p:sldLayoutId id="2147484320" r:id="rId19"/>
    <p:sldLayoutId id="2147484330" r:id="rId20"/>
    <p:sldLayoutId id="2147484323" r:id="rId21"/>
    <p:sldLayoutId id="2147484331" r:id="rId22"/>
    <p:sldLayoutId id="2147484318" r:id="rId23"/>
    <p:sldLayoutId id="2147484306" r:id="rId24"/>
    <p:sldLayoutId id="2147484316" r:id="rId25"/>
  </p:sldLayoutIdLst>
  <p:transition>
    <p:fade/>
  </p:transition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0000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panose="020B0604020202020204" pitchFamily="34" charset="0"/>
          <a:ea typeface="MS PGothic" panose="020B0600070205080204" pitchFamily="34" charset="-128"/>
          <a:cs typeface="MS PGothic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panose="020B0604020202020204" pitchFamily="34" charset="0"/>
          <a:ea typeface="MS PGothic" panose="020B0600070205080204" pitchFamily="34" charset="-128"/>
          <a:cs typeface="MS PGothic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panose="020B0604020202020204" pitchFamily="34" charset="0"/>
          <a:ea typeface="MS PGothic" panose="020B0600070205080204" pitchFamily="34" charset="-128"/>
          <a:cs typeface="MS PGothic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panose="020B0604020202020204" pitchFamily="34" charset="0"/>
          <a:ea typeface="MS PGothic" panose="020B0600070205080204" pitchFamily="34" charset="-128"/>
          <a:cs typeface="MS PGothic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0" indent="0" algn="l" defTabSz="4572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Tx/>
        <a:buNone/>
        <a:defRPr sz="21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19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17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15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1700" kern="1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592" userDrawn="1">
          <p15:clr>
            <a:srgbClr val="F26B43"/>
          </p15:clr>
        </p15:guide>
        <p15:guide id="2" pos="3168" userDrawn="1">
          <p15:clr>
            <a:srgbClr val="F26B43"/>
          </p15:clr>
        </p15:guide>
        <p15:guide id="3" pos="3744" userDrawn="1">
          <p15:clr>
            <a:srgbClr val="F26B43"/>
          </p15:clr>
        </p15:guide>
        <p15:guide id="4" pos="4320" userDrawn="1">
          <p15:clr>
            <a:srgbClr val="F26B43"/>
          </p15:clr>
        </p15:guide>
        <p15:guide id="5" pos="4896" userDrawn="1">
          <p15:clr>
            <a:srgbClr val="F26B43"/>
          </p15:clr>
        </p15:guide>
        <p15:guide id="6" pos="5472" userDrawn="1">
          <p15:clr>
            <a:srgbClr val="F26B43"/>
          </p15:clr>
        </p15:guide>
        <p15:guide id="7" pos="2016" userDrawn="1">
          <p15:clr>
            <a:srgbClr val="F26B43"/>
          </p15:clr>
        </p15:guide>
        <p15:guide id="8" pos="1440" userDrawn="1">
          <p15:clr>
            <a:srgbClr val="F26B43"/>
          </p15:clr>
        </p15:guide>
        <p15:guide id="9" pos="864" userDrawn="1">
          <p15:clr>
            <a:srgbClr val="F26B43"/>
          </p15:clr>
        </p15:guide>
        <p15:guide id="10" pos="288" userDrawn="1">
          <p15:clr>
            <a:srgbClr val="F26B43"/>
          </p15:clr>
        </p15:guide>
        <p15:guide id="11" orient="horz" pos="1332" userDrawn="1">
          <p15:clr>
            <a:srgbClr val="F26B43"/>
          </p15:clr>
        </p15:guide>
        <p15:guide id="12" orient="horz" pos="756" userDrawn="1">
          <p15:clr>
            <a:srgbClr val="F26B43"/>
          </p15:clr>
        </p15:guide>
        <p15:guide id="13" orient="horz" pos="180" userDrawn="1">
          <p15:clr>
            <a:srgbClr val="F26B43"/>
          </p15:clr>
        </p15:guide>
        <p15:guide id="14" orient="horz" pos="1908" userDrawn="1">
          <p15:clr>
            <a:srgbClr val="F26B43"/>
          </p15:clr>
        </p15:guide>
        <p15:guide id="15" orient="horz" pos="2484" userDrawn="1">
          <p15:clr>
            <a:srgbClr val="F26B43"/>
          </p15:clr>
        </p15:guide>
        <p15:guide id="16" orient="horz" pos="3060" userDrawn="1">
          <p15:clr>
            <a:srgbClr val="F26B43"/>
          </p15:clr>
        </p15:guide>
        <p15:guide id="17" orient="horz" pos="468" userDrawn="1">
          <p15:clr>
            <a:srgbClr val="F26B43"/>
          </p15:clr>
        </p15:guide>
        <p15:guide id="18" orient="horz" pos="1044" userDrawn="1">
          <p15:clr>
            <a:srgbClr val="FDE53C"/>
          </p15:clr>
        </p15:guide>
        <p15:guide id="19" orient="horz" pos="1620" userDrawn="1">
          <p15:clr>
            <a:srgbClr val="FDE53C"/>
          </p15:clr>
        </p15:guide>
        <p15:guide id="20" pos="120" userDrawn="1">
          <p15:clr>
            <a:srgbClr val="F26B43"/>
          </p15:clr>
        </p15:guide>
        <p15:guide id="21" pos="5640" userDrawn="1">
          <p15:clr>
            <a:srgbClr val="F26B43"/>
          </p15:clr>
        </p15:guide>
        <p15:guide id="22" orient="horz" pos="612" userDrawn="1">
          <p15:clr>
            <a:srgbClr val="F26B43"/>
          </p15:clr>
        </p15:guide>
        <p15:guide id="23" pos="55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uccess.ivanti.com/customer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ommunity.ivanti.com/community/other/contact-support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 Configuration Migration in the Cloud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807200" y="9910763"/>
            <a:ext cx="2133600" cy="2746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6D7A86A-92CB-1448-8CEB-CD13401C52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3071447" y="2971799"/>
            <a:ext cx="5615354" cy="419101"/>
          </a:xfrm>
        </p:spPr>
        <p:txBody>
          <a:bodyPr>
            <a:normAutofit/>
          </a:bodyPr>
          <a:lstStyle/>
          <a:p>
            <a:r>
              <a:rPr lang="en-US" dirty="0"/>
              <a:t>How to migrate changes into Production</a:t>
            </a:r>
          </a:p>
        </p:txBody>
      </p:sp>
    </p:spTree>
    <p:extLst>
      <p:ext uri="{BB962C8B-B14F-4D97-AF65-F5344CB8AC3E}">
        <p14:creationId xmlns:p14="http://schemas.microsoft.com/office/powerpoint/2010/main" val="121691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Projects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4305577"/>
              </p:ext>
            </p:extLst>
          </p:nvPr>
        </p:nvGraphicFramePr>
        <p:xfrm>
          <a:off x="457200" y="971550"/>
          <a:ext cx="84201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095405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Creating and Building Packages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1915331"/>
              </p:ext>
            </p:extLst>
          </p:nvPr>
        </p:nvGraphicFramePr>
        <p:xfrm>
          <a:off x="457200" y="971550"/>
          <a:ext cx="84201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275375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Importing Packages to UAT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/>
              <a:t>Can be imported by us or on your 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/>
              <a:t>Refresh/Provision UAT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/>
              <a:t>From our self-service submit Service Request for package push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/>
              <a:t>Self-import (</a:t>
            </a:r>
            <a:r>
              <a:rPr lang="en-US" sz="2600" b="1" dirty="0"/>
              <a:t>Recommended</a:t>
            </a:r>
            <a:r>
              <a:rPr lang="en-US" sz="2600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/>
                </a:solidFill>
              </a:rPr>
              <a:t>Log into UAT -&gt; Configure Application -&gt; Packages Workspace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/>
                </a:solidFill>
              </a:rPr>
              <a:t>Import Package -&gt; Browse and select package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/>
                </a:solidFill>
              </a:rPr>
              <a:t>Validate – You can validate the data and review any errors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/>
                </a:solidFill>
              </a:rPr>
              <a:t>Validate and apply if no errors – Recommended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/>
                </a:solidFill>
              </a:rPr>
              <a:t>Apply without validation – highest risk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/>
              <a:t>Test…Test…Test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/>
                </a:solidFill>
              </a:rPr>
              <a:t>Error/Failure – Go back to STG and test/rebuild package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/>
                </a:solidFill>
              </a:rPr>
              <a:t>Success – Package is ready to import to PRD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235185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436"/>
            <a:ext cx="8420099" cy="457200"/>
          </a:xfrm>
        </p:spPr>
        <p:txBody>
          <a:bodyPr/>
          <a:lstStyle/>
          <a:p>
            <a:r>
              <a:rPr lang="en-US" sz="3200" dirty="0"/>
              <a:t>Importing Packages into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4529"/>
            <a:ext cx="8420100" cy="4003221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u="sng" dirty="0"/>
              <a:t>Recommended</a:t>
            </a:r>
            <a:r>
              <a:rPr lang="en-US" dirty="0"/>
              <a:t> to be completed through service request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We take a backup prior to import with option to roll-back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Schedule time a time for import, confirmation within 6 hours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OPS will send a schedule a reminder and communicate when completed – TTR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Operations schedules at least a 2 hour maintenance window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Don’t forget to close the package before requesting a PRD push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Not recommended - self-import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Option available for low/medium risk imports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No backup prior to import, no ability to roll-back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Failures/Bugs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Option to rollback to backup taken prior to package commit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Go back to STG/UAT, test and troubleshoot</a:t>
            </a:r>
          </a:p>
        </p:txBody>
      </p:sp>
    </p:spTree>
    <p:extLst>
      <p:ext uri="{BB962C8B-B14F-4D97-AF65-F5344CB8AC3E}">
        <p14:creationId xmlns:p14="http://schemas.microsoft.com/office/powerpoint/2010/main" val="1053643564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Service Requests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Refreshing STG/UAT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Automatic refresh – first come first serve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Time dependent on DB Size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Package Pushes STG/PRD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Available Monday – Friday 24x5 for all GEOs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Pushes to PRD available outside business hours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Same request to push STG &gt; UAT and STG &gt; PRD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A </a:t>
            </a:r>
            <a:r>
              <a:rPr lang="en-US" dirty="0" err="1">
                <a:solidFill>
                  <a:schemeClr val="accent1"/>
                </a:solidFill>
              </a:rPr>
              <a:t>repush</a:t>
            </a:r>
            <a:r>
              <a:rPr lang="en-US" dirty="0">
                <a:solidFill>
                  <a:schemeClr val="accent1"/>
                </a:solidFill>
              </a:rPr>
              <a:t> requires a new request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PRD tenant in read-only mode, recommended for users to log out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OPS confirms scheduled time within 6 calendar hours with calendar reminder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Email sent 5 minutes prior to starting and a confirmation email when completed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968" y="825433"/>
            <a:ext cx="2662918" cy="9693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6602" y="2111830"/>
            <a:ext cx="2434230" cy="108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04490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Package troubleshooting tips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7165" y="1033670"/>
            <a:ext cx="659958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</a:rPr>
              <a:t>Be sure to attach only your change transaction sets to the package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FF0000"/>
              </a:solidFill>
              <a:latin typeface="+mj-lt"/>
              <a:ea typeface="MS PGothic" panose="020B060007020508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</a:rPr>
              <a:t>Do not make the changes in the target tenant prior to package push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+mj-lt"/>
              <a:ea typeface="MS PGothic" panose="020B060007020508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+mj-lt"/>
              <a:ea typeface="MS PGothic" panose="020B0600070205080204" pitchFamily="3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444225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Global Support Services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7165" y="1033670"/>
            <a:ext cx="751090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</a:rPr>
              <a:t>Log an Incident with support: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</a:rPr>
              <a:t>	</a:t>
            </a:r>
            <a:r>
              <a:rPr lang="en-US" b="1" u="sng" dirty="0">
                <a:hlinkClick r:id="rId3"/>
              </a:rPr>
              <a:t>https://success.ivanti.com/customers</a:t>
            </a:r>
            <a:endParaRPr lang="en-US" b="1" dirty="0">
              <a:solidFill>
                <a:srgbClr val="FF0000"/>
              </a:solidFill>
              <a:latin typeface="+mj-lt"/>
              <a:ea typeface="MS PGothic" panose="020B060007020508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FF0000"/>
              </a:solidFill>
              <a:latin typeface="+mj-lt"/>
              <a:ea typeface="MS PGothic" panose="020B060007020508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</a:rPr>
              <a:t>How to Contact Support</a:t>
            </a:r>
          </a:p>
          <a:p>
            <a:r>
              <a:rPr lang="en-US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</a:rPr>
              <a:t>	</a:t>
            </a:r>
            <a:r>
              <a:rPr lang="en-US" b="1" dirty="0">
                <a:solidFill>
                  <a:srgbClr val="FF0000"/>
                </a:solidFill>
                <a:hlinkClick r:id="rId4"/>
              </a:rPr>
              <a:t>https://community.ivanti.com/community/other/contact-support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  <a:latin typeface="+mj-lt"/>
              <a:ea typeface="MS PGothic" panose="020B060007020508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+mj-lt"/>
              <a:ea typeface="MS PGothic" panose="020B0600070205080204" pitchFamily="3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385741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60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37219115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467815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</p:spTree>
    <p:extLst>
      <p:ext uri="{BB962C8B-B14F-4D97-AF65-F5344CB8AC3E}">
        <p14:creationId xmlns:p14="http://schemas.microsoft.com/office/powerpoint/2010/main" val="250324937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947057"/>
            <a:ext cx="8420100" cy="403315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u="sng" dirty="0">
                <a:solidFill>
                  <a:srgbClr val="FF0000"/>
                </a:solidFill>
              </a:rPr>
              <a:t>Purpose</a:t>
            </a:r>
            <a:r>
              <a:rPr lang="en-US" sz="2800" dirty="0">
                <a:solidFill>
                  <a:srgbClr val="FF0000"/>
                </a:solidFill>
              </a:rPr>
              <a:t> of the webinar is to provide process steps and best practice recommendations of how to work with </a:t>
            </a:r>
            <a:r>
              <a:rPr lang="en-US" sz="2800" dirty="0" err="1">
                <a:solidFill>
                  <a:srgbClr val="FF0000"/>
                </a:solidFill>
              </a:rPr>
              <a:t>Ivanti</a:t>
            </a:r>
            <a:r>
              <a:rPr lang="en-US" sz="2800" dirty="0">
                <a:solidFill>
                  <a:srgbClr val="FF0000"/>
                </a:solidFill>
              </a:rPr>
              <a:t> to successfully migrate new content from non-production to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u="sng" dirty="0">
                <a:solidFill>
                  <a:srgbClr val="FF0000"/>
                </a:solidFill>
              </a:rPr>
              <a:t>Intended audience </a:t>
            </a:r>
            <a:r>
              <a:rPr lang="en-US" sz="2800" dirty="0">
                <a:solidFill>
                  <a:srgbClr val="FF0000"/>
                </a:solidFill>
              </a:rPr>
              <a:t>are trained Administrators of the </a:t>
            </a:r>
            <a:r>
              <a:rPr lang="en-US" sz="2800" dirty="0" err="1">
                <a:solidFill>
                  <a:srgbClr val="FF0000"/>
                </a:solidFill>
              </a:rPr>
              <a:t>Ivanti</a:t>
            </a:r>
            <a:r>
              <a:rPr lang="en-US" sz="2800" dirty="0">
                <a:solidFill>
                  <a:srgbClr val="FF0000"/>
                </a:solidFill>
              </a:rPr>
              <a:t> Service Manager solution (previously known as HEAT Service Management)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34926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I’ve gone live….now what?</a:t>
            </a:r>
          </a:p>
        </p:txBody>
      </p:sp>
    </p:spTree>
    <p:extLst>
      <p:ext uri="{BB962C8B-B14F-4D97-AF65-F5344CB8AC3E}">
        <p14:creationId xmlns:p14="http://schemas.microsoft.com/office/powerpoint/2010/main" val="105994668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Benefits of Using Packages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7247873"/>
              </p:ext>
            </p:extLst>
          </p:nvPr>
        </p:nvGraphicFramePr>
        <p:xfrm>
          <a:off x="457200" y="971550"/>
          <a:ext cx="84201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310106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Process Overview</a:t>
            </a:r>
          </a:p>
        </p:txBody>
      </p:sp>
    </p:spTree>
    <p:extLst>
      <p:ext uri="{BB962C8B-B14F-4D97-AF65-F5344CB8AC3E}">
        <p14:creationId xmlns:p14="http://schemas.microsoft.com/office/powerpoint/2010/main" val="187408204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420099" cy="895350"/>
          </a:xfrm>
        </p:spPr>
        <p:txBody>
          <a:bodyPr/>
          <a:lstStyle/>
          <a:p>
            <a:r>
              <a:rPr lang="en-US" sz="3200" dirty="0"/>
              <a:t>Before you begin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1100"/>
            <a:ext cx="8420100" cy="388620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Refresh Staging (STG) at start of new </a:t>
            </a:r>
            <a:r>
              <a:rPr lang="en-US" sz="2800" dirty="0" err="1">
                <a:solidFill>
                  <a:srgbClr val="FF0000"/>
                </a:solidFill>
              </a:rPr>
              <a:t>dev</a:t>
            </a:r>
            <a:r>
              <a:rPr lang="en-US" sz="2800" dirty="0">
                <a:solidFill>
                  <a:srgbClr val="FF0000"/>
                </a:solidFill>
              </a:rPr>
              <a:t> cycle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Keep a change log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Keep in mind package naming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Push packages through our Self-Service or on your 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Try to keep packages under 40MB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FF0000"/>
                </a:solidFill>
              </a:rPr>
              <a:t>Using the HEAT Development Project </a:t>
            </a:r>
            <a:r>
              <a:rPr lang="en-US" sz="2800" dirty="0">
                <a:solidFill>
                  <a:srgbClr val="FF0000"/>
                </a:solidFill>
              </a:rPr>
              <a:t>– Help File</a:t>
            </a:r>
          </a:p>
        </p:txBody>
      </p:sp>
    </p:spTree>
    <p:extLst>
      <p:ext uri="{BB962C8B-B14F-4D97-AF65-F5344CB8AC3E}">
        <p14:creationId xmlns:p14="http://schemas.microsoft.com/office/powerpoint/2010/main" val="233402373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119221" y="3095261"/>
            <a:ext cx="70416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Non-Production Landscape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19223" y="920344"/>
            <a:ext cx="704162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Production Landscape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19222" y="900650"/>
            <a:ext cx="7041627" cy="1683561"/>
          </a:xfrm>
          <a:prstGeom prst="rect">
            <a:avLst/>
          </a:prstGeom>
          <a:solidFill>
            <a:schemeClr val="accent1">
              <a:alpha val="5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9222" y="3084520"/>
            <a:ext cx="7041627" cy="1682496"/>
          </a:xfrm>
          <a:prstGeom prst="rect">
            <a:avLst/>
          </a:prstGeom>
          <a:solidFill>
            <a:schemeClr val="accent1">
              <a:alpha val="5000"/>
            </a:scheme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9985" y="188924"/>
            <a:ext cx="8420099" cy="895350"/>
          </a:xfrm>
        </p:spPr>
        <p:txBody>
          <a:bodyPr/>
          <a:lstStyle/>
          <a:p>
            <a:r>
              <a:rPr lang="en-US" sz="2800" dirty="0"/>
              <a:t>Ivanti Service Manager Cloud</a:t>
            </a:r>
          </a:p>
        </p:txBody>
      </p:sp>
      <p:sp>
        <p:nvSpPr>
          <p:cNvPr id="2" name="Rectangle 1"/>
          <p:cNvSpPr/>
          <p:nvPr/>
        </p:nvSpPr>
        <p:spPr>
          <a:xfrm>
            <a:off x="3440314" y="1455746"/>
            <a:ext cx="2565880" cy="9144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pc="200" dirty="0">
                <a:solidFill>
                  <a:schemeClr val="bg1"/>
                </a:solidFill>
              </a:rPr>
              <a:t>PRODUCTION TENANT</a:t>
            </a:r>
          </a:p>
        </p:txBody>
      </p:sp>
      <p:sp>
        <p:nvSpPr>
          <p:cNvPr id="5" name="Rectangle 4"/>
          <p:cNvSpPr/>
          <p:nvPr/>
        </p:nvSpPr>
        <p:spPr>
          <a:xfrm>
            <a:off x="1559235" y="3621930"/>
            <a:ext cx="2514601" cy="9144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pc="200" dirty="0">
                <a:solidFill>
                  <a:schemeClr val="bg1"/>
                </a:solidFill>
              </a:rPr>
              <a:t>STAGING TENANT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3999" y="3642552"/>
            <a:ext cx="2514601" cy="91440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pc="200" dirty="0">
                <a:solidFill>
                  <a:schemeClr val="bg1"/>
                </a:solidFill>
              </a:rPr>
              <a:t>UAT TENANT</a:t>
            </a:r>
          </a:p>
        </p:txBody>
      </p:sp>
      <p:sp>
        <p:nvSpPr>
          <p:cNvPr id="10" name="Striped Right Arrow 9"/>
          <p:cNvSpPr/>
          <p:nvPr/>
        </p:nvSpPr>
        <p:spPr>
          <a:xfrm>
            <a:off x="4347981" y="3833985"/>
            <a:ext cx="780909" cy="490290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sp>
        <p:nvSpPr>
          <p:cNvPr id="15" name="Striped Right Arrow 14"/>
          <p:cNvSpPr/>
          <p:nvPr/>
        </p:nvSpPr>
        <p:spPr>
          <a:xfrm rot="16200000">
            <a:off x="4387866" y="2573747"/>
            <a:ext cx="701139" cy="490290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  <p:sp>
        <p:nvSpPr>
          <p:cNvPr id="13" name="Bent-Up Arrow 12"/>
          <p:cNvSpPr/>
          <p:nvPr/>
        </p:nvSpPr>
        <p:spPr>
          <a:xfrm rot="10800000">
            <a:off x="2170436" y="1938772"/>
            <a:ext cx="925259" cy="1357165"/>
          </a:xfrm>
          <a:prstGeom prst="bent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spc="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76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Package Migration:  The Process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5"/>
          </p:nvPr>
        </p:nvSpPr>
        <p:spPr>
          <a:solidFill>
            <a:schemeClr val="accent5"/>
          </a:solidFill>
        </p:spPr>
        <p:txBody>
          <a:bodyPr anchor="t"/>
          <a:lstStyle/>
          <a:p>
            <a:endParaRPr lang="en-US" sz="1050" b="1" dirty="0">
              <a:solidFill>
                <a:schemeClr val="bg1"/>
              </a:solidFill>
            </a:endParaRPr>
          </a:p>
          <a:p>
            <a:r>
              <a:rPr lang="en-US" sz="3200" b="1" dirty="0">
                <a:solidFill>
                  <a:schemeClr val="bg1"/>
                </a:solidFill>
              </a:rPr>
              <a:t>Migrate package to Production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6"/>
          </p:nvPr>
        </p:nvSpPr>
        <p:spPr>
          <a:solidFill>
            <a:schemeClr val="accent3"/>
          </a:solidFill>
        </p:spPr>
        <p:txBody>
          <a:bodyPr anchor="t"/>
          <a:lstStyle/>
          <a:p>
            <a:endParaRPr lang="en-US" sz="1050" b="1" dirty="0">
              <a:solidFill>
                <a:schemeClr val="bg1"/>
              </a:solidFill>
            </a:endParaRPr>
          </a:p>
          <a:p>
            <a:r>
              <a:rPr lang="en-US" sz="3200" b="1" dirty="0">
                <a:solidFill>
                  <a:schemeClr val="bg1"/>
                </a:solidFill>
              </a:rPr>
              <a:t>Test your package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7"/>
          </p:nvPr>
        </p:nvSpPr>
        <p:spPr>
          <a:solidFill>
            <a:schemeClr val="accent2"/>
          </a:solidFill>
        </p:spPr>
        <p:txBody>
          <a:bodyPr anchor="t"/>
          <a:lstStyle/>
          <a:p>
            <a:endParaRPr lang="en-US" sz="1050" b="1" dirty="0">
              <a:solidFill>
                <a:schemeClr val="bg1"/>
              </a:solidFill>
            </a:endParaRPr>
          </a:p>
          <a:p>
            <a:r>
              <a:rPr lang="en-US" sz="3200" b="1" dirty="0">
                <a:solidFill>
                  <a:schemeClr val="bg1"/>
                </a:solidFill>
              </a:rPr>
              <a:t>Build your package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8"/>
            <p:extLst>
              <p:ext uri="{D42A27DB-BD31-4B8C-83A1-F6EECF244321}">
                <p14:modId xmlns:p14="http://schemas.microsoft.com/office/powerpoint/2010/main" val="2637416436"/>
              </p:ext>
            </p:extLst>
          </p:nvPr>
        </p:nvGraphicFramePr>
        <p:xfrm>
          <a:off x="419100" y="3436938"/>
          <a:ext cx="848836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9454">
                  <a:extLst>
                    <a:ext uri="{9D8B030D-6E8A-4147-A177-3AD203B41FA5}">
                      <a16:colId xmlns:a16="http://schemas.microsoft.com/office/drawing/2014/main" val="3822460267"/>
                    </a:ext>
                  </a:extLst>
                </a:gridCol>
                <a:gridCol w="2829454">
                  <a:extLst>
                    <a:ext uri="{9D8B030D-6E8A-4147-A177-3AD203B41FA5}">
                      <a16:colId xmlns:a16="http://schemas.microsoft.com/office/drawing/2014/main" val="3412011764"/>
                    </a:ext>
                  </a:extLst>
                </a:gridCol>
                <a:gridCol w="2829454">
                  <a:extLst>
                    <a:ext uri="{9D8B030D-6E8A-4147-A177-3AD203B41FA5}">
                      <a16:colId xmlns:a16="http://schemas.microsoft.com/office/drawing/2014/main" val="12294696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700" b="0" dirty="0">
                          <a:solidFill>
                            <a:schemeClr val="accent2"/>
                          </a:solidFill>
                        </a:rPr>
                        <a:t>Create a project STG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Push</a:t>
                      </a:r>
                      <a:r>
                        <a:rPr lang="en-US" sz="1700" b="0" baseline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 Package to UAT</a:t>
                      </a:r>
                      <a:endParaRPr lang="en-US" sz="17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dirty="0">
                          <a:solidFill>
                            <a:schemeClr val="accent5"/>
                          </a:solidFill>
                        </a:rPr>
                        <a:t>  Push Package</a:t>
                      </a:r>
                      <a:r>
                        <a:rPr lang="en-US" sz="1700" b="0" baseline="0" dirty="0">
                          <a:solidFill>
                            <a:schemeClr val="accent5"/>
                          </a:solidFill>
                        </a:rPr>
                        <a:t> to PRD</a:t>
                      </a:r>
                      <a:endParaRPr lang="en-US" sz="1700" b="0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202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0" dirty="0">
                          <a:solidFill>
                            <a:schemeClr val="accent2"/>
                          </a:solidFill>
                        </a:rPr>
                        <a:t>Record Transactions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Test and validate changes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012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0" dirty="0">
                          <a:solidFill>
                            <a:schemeClr val="accent2"/>
                          </a:solidFill>
                        </a:rPr>
                        <a:t>Assign</a:t>
                      </a:r>
                      <a:r>
                        <a:rPr lang="en-US" sz="1700" b="0" baseline="0" dirty="0">
                          <a:solidFill>
                            <a:schemeClr val="accent2"/>
                          </a:solidFill>
                        </a:rPr>
                        <a:t> Project to Package</a:t>
                      </a:r>
                      <a:endParaRPr lang="en-US" sz="17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071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8616592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Ivanti Colors Final 2017f">
      <a:dk1>
        <a:srgbClr val="000000"/>
      </a:dk1>
      <a:lt1>
        <a:srgbClr val="FFFFFF"/>
      </a:lt1>
      <a:dk2>
        <a:srgbClr val="52545A"/>
      </a:dk2>
      <a:lt2>
        <a:srgbClr val="EAEAE6"/>
      </a:lt2>
      <a:accent1>
        <a:srgbClr val="DA281C"/>
      </a:accent1>
      <a:accent2>
        <a:srgbClr val="FF6900"/>
      </a:accent2>
      <a:accent3>
        <a:srgbClr val="FF9D1A"/>
      </a:accent3>
      <a:accent4>
        <a:srgbClr val="9C958D"/>
      </a:accent4>
      <a:accent5>
        <a:srgbClr val="6CC148"/>
      </a:accent5>
      <a:accent6>
        <a:srgbClr val="00AFB9"/>
      </a:accent6>
      <a:hlink>
        <a:srgbClr val="00B0B9"/>
      </a:hlink>
      <a:folHlink>
        <a:srgbClr val="00929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600" b="1" spc="200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37651</TotalTime>
  <Words>643</Words>
  <Application>Microsoft Office PowerPoint</Application>
  <PresentationFormat>On-screen Show (16:9)</PresentationFormat>
  <Paragraphs>118</Paragraphs>
  <Slides>18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MS PGothic</vt:lpstr>
      <vt:lpstr>MS PGothic</vt:lpstr>
      <vt:lpstr>Arial</vt:lpstr>
      <vt:lpstr>Calibri</vt:lpstr>
      <vt:lpstr>Wingdings</vt:lpstr>
      <vt:lpstr>Office Theme</vt:lpstr>
      <vt:lpstr>SM Configuration Migration in the Cloud</vt:lpstr>
      <vt:lpstr>PowerPoint Presentation</vt:lpstr>
      <vt:lpstr>PowerPoint Presentation</vt:lpstr>
      <vt:lpstr>PowerPoint Presentation</vt:lpstr>
      <vt:lpstr>Benefits of Using Packages </vt:lpstr>
      <vt:lpstr>PowerPoint Presentation</vt:lpstr>
      <vt:lpstr>Before you begin</vt:lpstr>
      <vt:lpstr>Ivanti Service Manager Cloud</vt:lpstr>
      <vt:lpstr>Package Migration:  The Process</vt:lpstr>
      <vt:lpstr>Creating Projects</vt:lpstr>
      <vt:lpstr>Creating and Building Packages</vt:lpstr>
      <vt:lpstr>Importing Packages to UAT</vt:lpstr>
      <vt:lpstr>Importing Packages into Production</vt:lpstr>
      <vt:lpstr>Working with Service Requests</vt:lpstr>
      <vt:lpstr>Package troubleshooting tips</vt:lpstr>
      <vt:lpstr>Global Support Services</vt:lpstr>
      <vt:lpstr>PowerPoint Presentation</vt:lpstr>
      <vt:lpstr>Thank you</vt:lpstr>
    </vt:vector>
  </TitlesOfParts>
  <Manager/>
  <Company>LANDESK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Scott Jarrard</dc:creator>
  <cp:keywords/>
  <dc:description/>
  <cp:lastModifiedBy>Erin Livingston</cp:lastModifiedBy>
  <cp:revision>478</cp:revision>
  <dcterms:created xsi:type="dcterms:W3CDTF">2015-09-28T16:15:51Z</dcterms:created>
  <dcterms:modified xsi:type="dcterms:W3CDTF">2018-05-30T21:48:54Z</dcterms:modified>
  <cp:category/>
</cp:coreProperties>
</file>